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7" r:id="rId2"/>
    <p:sldId id="333" r:id="rId3"/>
    <p:sldId id="327" r:id="rId4"/>
    <p:sldId id="335" r:id="rId5"/>
    <p:sldId id="340" r:id="rId6"/>
    <p:sldId id="33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0A35"/>
    <a:srgbClr val="063B59"/>
    <a:srgbClr val="FB5E33"/>
    <a:srgbClr val="FB6502"/>
    <a:srgbClr val="0021A5"/>
    <a:srgbClr val="FA4616"/>
    <a:srgbClr val="53B7ED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0208BE-F350-C394-1D4E-E366270D12D6}" v="18" dt="2024-04-26T14:58:47.1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zda, Nikodem P." userId="S::ngazda@ufl.edu::8ad915a3-dc24-43fb-b3a0-a2644c2720ee" providerId="AD" clId="Web-{8BFD3781-23F1-075B-E22F-F254BB9C31A1}"/>
    <pc:docChg chg="modSld">
      <pc:chgData name="Gazda, Nikodem P." userId="S::ngazda@ufl.edu::8ad915a3-dc24-43fb-b3a0-a2644c2720ee" providerId="AD" clId="Web-{8BFD3781-23F1-075B-E22F-F254BB9C31A1}" dt="2024-04-10T16:28:57.849" v="110" actId="20577"/>
      <pc:docMkLst>
        <pc:docMk/>
      </pc:docMkLst>
      <pc:sldChg chg="modSp">
        <pc:chgData name="Gazda, Nikodem P." userId="S::ngazda@ufl.edu::8ad915a3-dc24-43fb-b3a0-a2644c2720ee" providerId="AD" clId="Web-{8BFD3781-23F1-075B-E22F-F254BB9C31A1}" dt="2024-04-10T16:27:25.206" v="66" actId="1076"/>
        <pc:sldMkLst>
          <pc:docMk/>
          <pc:sldMk cId="1495496538" sldId="257"/>
        </pc:sldMkLst>
        <pc:spChg chg="mod">
          <ac:chgData name="Gazda, Nikodem P." userId="S::ngazda@ufl.edu::8ad915a3-dc24-43fb-b3a0-a2644c2720ee" providerId="AD" clId="Web-{8BFD3781-23F1-075B-E22F-F254BB9C31A1}" dt="2024-04-10T16:27:20.628" v="65" actId="1076"/>
          <ac:spMkLst>
            <pc:docMk/>
            <pc:sldMk cId="1495496538" sldId="257"/>
            <ac:spMk id="3" creationId="{3D71C9CD-CAE8-4AC8-936D-333769D479E5}"/>
          </ac:spMkLst>
        </pc:spChg>
        <pc:spChg chg="mod">
          <ac:chgData name="Gazda, Nikodem P." userId="S::ngazda@ufl.edu::8ad915a3-dc24-43fb-b3a0-a2644c2720ee" providerId="AD" clId="Web-{8BFD3781-23F1-075B-E22F-F254BB9C31A1}" dt="2024-04-10T16:27:25.206" v="66" actId="1076"/>
          <ac:spMkLst>
            <pc:docMk/>
            <pc:sldMk cId="1495496538" sldId="257"/>
            <ac:spMk id="6" creationId="{DBAB5F00-3174-CECA-96F2-14EFD0F71ADE}"/>
          </ac:spMkLst>
        </pc:spChg>
      </pc:sldChg>
      <pc:sldChg chg="modSp">
        <pc:chgData name="Gazda, Nikodem P." userId="S::ngazda@ufl.edu::8ad915a3-dc24-43fb-b3a0-a2644c2720ee" providerId="AD" clId="Web-{8BFD3781-23F1-075B-E22F-F254BB9C31A1}" dt="2024-04-10T16:28:57.849" v="110" actId="20577"/>
        <pc:sldMkLst>
          <pc:docMk/>
          <pc:sldMk cId="4155461204" sldId="327"/>
        </pc:sldMkLst>
        <pc:spChg chg="mod">
          <ac:chgData name="Gazda, Nikodem P." userId="S::ngazda@ufl.edu::8ad915a3-dc24-43fb-b3a0-a2644c2720ee" providerId="AD" clId="Web-{8BFD3781-23F1-075B-E22F-F254BB9C31A1}" dt="2024-04-10T16:28:57.849" v="110" actId="20577"/>
          <ac:spMkLst>
            <pc:docMk/>
            <pc:sldMk cId="4155461204" sldId="327"/>
            <ac:spMk id="220" creationId="{790964E6-0611-EFA4-692F-B392FD7F44A9}"/>
          </ac:spMkLst>
        </pc:spChg>
      </pc:sldChg>
    </pc:docChg>
  </pc:docChgLst>
  <pc:docChgLst>
    <pc:chgData name="Guest User" userId="S::urn:spo:anon#ec539a03daa447c420ce130fb8c672e3f48a92a8367c256408c013c98d37cbe0::" providerId="AD" clId="Web-{9531B51B-0552-FDAB-6054-04FD8EC4F38B}"/>
    <pc:docChg chg="modSld">
      <pc:chgData name="Guest User" userId="S::urn:spo:anon#ec539a03daa447c420ce130fb8c672e3f48a92a8367c256408c013c98d37cbe0::" providerId="AD" clId="Web-{9531B51B-0552-FDAB-6054-04FD8EC4F38B}" dt="2024-04-09T00:31:47.494" v="942" actId="20577"/>
      <pc:docMkLst>
        <pc:docMk/>
      </pc:docMkLst>
      <pc:sldChg chg="modSp">
        <pc:chgData name="Guest User" userId="S::urn:spo:anon#ec539a03daa447c420ce130fb8c672e3f48a92a8367c256408c013c98d37cbe0::" providerId="AD" clId="Web-{9531B51B-0552-FDAB-6054-04FD8EC4F38B}" dt="2024-04-08T23:53:47.356" v="524" actId="20577"/>
        <pc:sldMkLst>
          <pc:docMk/>
          <pc:sldMk cId="4155461204" sldId="327"/>
        </pc:sldMkLst>
        <pc:spChg chg="mod">
          <ac:chgData name="Guest User" userId="S::urn:spo:anon#ec539a03daa447c420ce130fb8c672e3f48a92a8367c256408c013c98d37cbe0::" providerId="AD" clId="Web-{9531B51B-0552-FDAB-6054-04FD8EC4F38B}" dt="2024-04-08T23:29:46.818" v="39" actId="14100"/>
          <ac:spMkLst>
            <pc:docMk/>
            <pc:sldMk cId="4155461204" sldId="327"/>
            <ac:spMk id="214" creationId="{42C8DC67-8BA9-9919-A0DF-0C5610534DB4}"/>
          </ac:spMkLst>
        </pc:spChg>
        <pc:spChg chg="mod">
          <ac:chgData name="Guest User" userId="S::urn:spo:anon#ec539a03daa447c420ce130fb8c672e3f48a92a8367c256408c013c98d37cbe0::" providerId="AD" clId="Web-{9531B51B-0552-FDAB-6054-04FD8EC4F38B}" dt="2024-04-08T23:53:47.356" v="524" actId="20577"/>
          <ac:spMkLst>
            <pc:docMk/>
            <pc:sldMk cId="4155461204" sldId="327"/>
            <ac:spMk id="220" creationId="{790964E6-0611-EFA4-692F-B392FD7F44A9}"/>
          </ac:spMkLst>
        </pc:spChg>
      </pc:sldChg>
      <pc:sldChg chg="modSp">
        <pc:chgData name="Guest User" userId="S::urn:spo:anon#ec539a03daa447c420ce130fb8c672e3f48a92a8367c256408c013c98d37cbe0::" providerId="AD" clId="Web-{9531B51B-0552-FDAB-6054-04FD8EC4F38B}" dt="2024-04-09T00:31:47.494" v="942" actId="20577"/>
        <pc:sldMkLst>
          <pc:docMk/>
          <pc:sldMk cId="70779746" sldId="328"/>
        </pc:sldMkLst>
        <pc:spChg chg="mod">
          <ac:chgData name="Guest User" userId="S::urn:spo:anon#ec539a03daa447c420ce130fb8c672e3f48a92a8367c256408c013c98d37cbe0::" providerId="AD" clId="Web-{9531B51B-0552-FDAB-6054-04FD8EC4F38B}" dt="2024-04-09T00:31:47.494" v="942" actId="20577"/>
          <ac:spMkLst>
            <pc:docMk/>
            <pc:sldMk cId="70779746" sldId="328"/>
            <ac:spMk id="27" creationId="{11B1BCCD-F404-0715-2444-BC01D4197B93}"/>
          </ac:spMkLst>
        </pc:spChg>
      </pc:sldChg>
      <pc:sldChg chg="modSp">
        <pc:chgData name="Guest User" userId="S::urn:spo:anon#ec539a03daa447c420ce130fb8c672e3f48a92a8367c256408c013c98d37cbe0::" providerId="AD" clId="Web-{9531B51B-0552-FDAB-6054-04FD8EC4F38B}" dt="2024-04-09T00:26:57.565" v="904" actId="20577"/>
        <pc:sldMkLst>
          <pc:docMk/>
          <pc:sldMk cId="4182827312" sldId="332"/>
        </pc:sldMkLst>
        <pc:spChg chg="mod">
          <ac:chgData name="Guest User" userId="S::urn:spo:anon#ec539a03daa447c420ce130fb8c672e3f48a92a8367c256408c013c98d37cbe0::" providerId="AD" clId="Web-{9531B51B-0552-FDAB-6054-04FD8EC4F38B}" dt="2024-04-09T00:26:57.565" v="904" actId="20577"/>
          <ac:spMkLst>
            <pc:docMk/>
            <pc:sldMk cId="4182827312" sldId="332"/>
            <ac:spMk id="27" creationId="{581CD780-D8A2-D5DE-5AA4-752CCC0737AA}"/>
          </ac:spMkLst>
        </pc:spChg>
      </pc:sldChg>
    </pc:docChg>
  </pc:docChgLst>
  <pc:docChgLst>
    <pc:chgData name="Usuario invitado" userId="S::urn:spo:anon#ec539a03daa447c420ce130fb8c672e3f48a92a8367c256408c013c98d37cbe0::" providerId="AD" clId="Web-{C3584DA2-7D3B-6DE6-D0A7-B7A8BCCF9BDE}"/>
    <pc:docChg chg="addSld delSld modSld">
      <pc:chgData name="Usuario invitado" userId="S::urn:spo:anon#ec539a03daa447c420ce130fb8c672e3f48a92a8367c256408c013c98d37cbe0::" providerId="AD" clId="Web-{C3584DA2-7D3B-6DE6-D0A7-B7A8BCCF9BDE}" dt="2024-04-10T23:16:04.704" v="662"/>
      <pc:docMkLst>
        <pc:docMk/>
      </pc:docMkLst>
      <pc:sldChg chg="add del">
        <pc:chgData name="Usuario invitado" userId="S::urn:spo:anon#ec539a03daa447c420ce130fb8c672e3f48a92a8367c256408c013c98d37cbe0::" providerId="AD" clId="Web-{C3584DA2-7D3B-6DE6-D0A7-B7A8BCCF9BDE}" dt="2024-04-10T22:58:39.155" v="529"/>
        <pc:sldMkLst>
          <pc:docMk/>
          <pc:sldMk cId="1495496538" sldId="257"/>
        </pc:sldMkLst>
      </pc:sldChg>
      <pc:sldChg chg="modSp">
        <pc:chgData name="Usuario invitado" userId="S::urn:spo:anon#ec539a03daa447c420ce130fb8c672e3f48a92a8367c256408c013c98d37cbe0::" providerId="AD" clId="Web-{C3584DA2-7D3B-6DE6-D0A7-B7A8BCCF9BDE}" dt="2024-04-10T22:47:46.837" v="471" actId="20577"/>
        <pc:sldMkLst>
          <pc:docMk/>
          <pc:sldMk cId="70779746" sldId="328"/>
        </pc:sldMkLst>
        <pc:spChg chg="mod">
          <ac:chgData name="Usuario invitado" userId="S::urn:spo:anon#ec539a03daa447c420ce130fb8c672e3f48a92a8367c256408c013c98d37cbe0::" providerId="AD" clId="Web-{C3584DA2-7D3B-6DE6-D0A7-B7A8BCCF9BDE}" dt="2024-04-10T22:47:46.837" v="471" actId="20577"/>
          <ac:spMkLst>
            <pc:docMk/>
            <pc:sldMk cId="70779746" sldId="328"/>
            <ac:spMk id="27" creationId="{11B1BCCD-F404-0715-2444-BC01D4197B93}"/>
          </ac:spMkLst>
        </pc:spChg>
      </pc:sldChg>
      <pc:sldChg chg="delSp modSp del">
        <pc:chgData name="Usuario invitado" userId="S::urn:spo:anon#ec539a03daa447c420ce130fb8c672e3f48a92a8367c256408c013c98d37cbe0::" providerId="AD" clId="Web-{C3584DA2-7D3B-6DE6-D0A7-B7A8BCCF9BDE}" dt="2024-04-10T23:01:32.286" v="654"/>
        <pc:sldMkLst>
          <pc:docMk/>
          <pc:sldMk cId="4182827312" sldId="332"/>
        </pc:sldMkLst>
        <pc:spChg chg="del mod">
          <ac:chgData name="Usuario invitado" userId="S::urn:spo:anon#ec539a03daa447c420ce130fb8c672e3f48a92a8367c256408c013c98d37cbe0::" providerId="AD" clId="Web-{C3584DA2-7D3B-6DE6-D0A7-B7A8BCCF9BDE}" dt="2024-04-10T22:58:49.015" v="530"/>
          <ac:spMkLst>
            <pc:docMk/>
            <pc:sldMk cId="4182827312" sldId="332"/>
            <ac:spMk id="27" creationId="{581CD780-D8A2-D5DE-5AA4-752CCC0737AA}"/>
          </ac:spMkLst>
        </pc:spChg>
        <pc:picChg chg="del">
          <ac:chgData name="Usuario invitado" userId="S::urn:spo:anon#ec539a03daa447c420ce130fb8c672e3f48a92a8367c256408c013c98d37cbe0::" providerId="AD" clId="Web-{C3584DA2-7D3B-6DE6-D0A7-B7A8BCCF9BDE}" dt="2024-04-10T22:59:05.922" v="534"/>
          <ac:picMkLst>
            <pc:docMk/>
            <pc:sldMk cId="4182827312" sldId="332"/>
            <ac:picMk id="2" creationId="{0594350C-0DAC-1514-5FBD-B55DFE98CCD4}"/>
          </ac:picMkLst>
        </pc:picChg>
      </pc:sldChg>
      <pc:sldChg chg="addSp delSp modSp">
        <pc:chgData name="Usuario invitado" userId="S::urn:spo:anon#ec539a03daa447c420ce130fb8c672e3f48a92a8367c256408c013c98d37cbe0::" providerId="AD" clId="Web-{C3584DA2-7D3B-6DE6-D0A7-B7A8BCCF9BDE}" dt="2024-04-10T23:16:04.704" v="662"/>
        <pc:sldMkLst>
          <pc:docMk/>
          <pc:sldMk cId="1856987382" sldId="333"/>
        </pc:sldMkLst>
        <pc:spChg chg="mod">
          <ac:chgData name="Usuario invitado" userId="S::urn:spo:anon#ec539a03daa447c420ce130fb8c672e3f48a92a8367c256408c013c98d37cbe0::" providerId="AD" clId="Web-{C3584DA2-7D3B-6DE6-D0A7-B7A8BCCF9BDE}" dt="2024-04-10T23:13:47.778" v="657" actId="14100"/>
          <ac:spMkLst>
            <pc:docMk/>
            <pc:sldMk cId="1856987382" sldId="333"/>
            <ac:spMk id="3" creationId="{CC3A5D7C-2B14-BAD0-58AB-A1AC4129A33F}"/>
          </ac:spMkLst>
        </pc:spChg>
        <pc:spChg chg="del">
          <ac:chgData name="Usuario invitado" userId="S::urn:spo:anon#ec539a03daa447c420ce130fb8c672e3f48a92a8367c256408c013c98d37cbe0::" providerId="AD" clId="Web-{C3584DA2-7D3B-6DE6-D0A7-B7A8BCCF9BDE}" dt="2024-04-10T23:11:30.399" v="655"/>
          <ac:spMkLst>
            <pc:docMk/>
            <pc:sldMk cId="1856987382" sldId="333"/>
            <ac:spMk id="27" creationId="{11B1BCCD-F404-0715-2444-BC01D4197B93}"/>
          </ac:spMkLst>
        </pc:spChg>
        <pc:picChg chg="add del mod">
          <ac:chgData name="Usuario invitado" userId="S::urn:spo:anon#ec539a03daa447c420ce130fb8c672e3f48a92a8367c256408c013c98d37cbe0::" providerId="AD" clId="Web-{C3584DA2-7D3B-6DE6-D0A7-B7A8BCCF9BDE}" dt="2024-04-10T23:16:04.704" v="662"/>
          <ac:picMkLst>
            <pc:docMk/>
            <pc:sldMk cId="1856987382" sldId="333"/>
            <ac:picMk id="2" creationId="{F4A1F29A-9A1D-44F2-AAAB-75E89970D73C}"/>
          </ac:picMkLst>
        </pc:picChg>
        <pc:picChg chg="add mod">
          <ac:chgData name="Usuario invitado" userId="S::urn:spo:anon#ec539a03daa447c420ce130fb8c672e3f48a92a8367c256408c013c98d37cbe0::" providerId="AD" clId="Web-{C3584DA2-7D3B-6DE6-D0A7-B7A8BCCF9BDE}" dt="2024-04-10T23:16:01.048" v="660" actId="1076"/>
          <ac:picMkLst>
            <pc:docMk/>
            <pc:sldMk cId="1856987382" sldId="333"/>
            <ac:picMk id="5" creationId="{174260BD-FE51-FCA9-48D2-681042321B31}"/>
          </ac:picMkLst>
        </pc:picChg>
      </pc:sldChg>
      <pc:sldChg chg="addSp delSp modSp new mod setBg">
        <pc:chgData name="Usuario invitado" userId="S::urn:spo:anon#ec539a03daa447c420ce130fb8c672e3f48a92a8367c256408c013c98d37cbe0::" providerId="AD" clId="Web-{C3584DA2-7D3B-6DE6-D0A7-B7A8BCCF9BDE}" dt="2024-04-10T23:01:21.723" v="653" actId="1076"/>
        <pc:sldMkLst>
          <pc:docMk/>
          <pc:sldMk cId="3136049108" sldId="334"/>
        </pc:sldMkLst>
        <pc:spChg chg="mod">
          <ac:chgData name="Usuario invitado" userId="S::urn:spo:anon#ec539a03daa447c420ce130fb8c672e3f48a92a8367c256408c013c98d37cbe0::" providerId="AD" clId="Web-{C3584DA2-7D3B-6DE6-D0A7-B7A8BCCF9BDE}" dt="2024-04-10T23:00:10.096" v="553"/>
          <ac:spMkLst>
            <pc:docMk/>
            <pc:sldMk cId="3136049108" sldId="334"/>
            <ac:spMk id="2" creationId="{8A1EA989-1962-86AB-F17B-DF19A2DE93CB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18:20.327" v="19"/>
          <ac:spMkLst>
            <pc:docMk/>
            <pc:sldMk cId="3136049108" sldId="334"/>
            <ac:spMk id="3" creationId="{2FACC8E3-5C50-2647-C044-2535FD4551E1}"/>
          </ac:spMkLst>
        </pc:spChg>
        <pc:spChg chg="mod ord">
          <ac:chgData name="Usuario invitado" userId="S::urn:spo:anon#ec539a03daa447c420ce130fb8c672e3f48a92a8367c256408c013c98d37cbe0::" providerId="AD" clId="Web-{C3584DA2-7D3B-6DE6-D0A7-B7A8BCCF9BDE}" dt="2024-04-10T23:00:10.096" v="553"/>
          <ac:spMkLst>
            <pc:docMk/>
            <pc:sldMk cId="3136049108" sldId="334"/>
            <ac:spMk id="4" creationId="{8EFBD58A-08F3-1476-19DD-EE3C3EE1D6D8}"/>
          </ac:spMkLst>
        </pc:spChg>
        <pc:spChg chg="add mod">
          <ac:chgData name="Usuario invitado" userId="S::urn:spo:anon#ec539a03daa447c420ce130fb8c672e3f48a92a8367c256408c013c98d37cbe0::" providerId="AD" clId="Web-{C3584DA2-7D3B-6DE6-D0A7-B7A8BCCF9BDE}" dt="2024-04-10T23:00:26.784" v="559" actId="14100"/>
          <ac:spMkLst>
            <pc:docMk/>
            <pc:sldMk cId="3136049108" sldId="334"/>
            <ac:spMk id="9" creationId="{C1F7E9B6-7930-AC9D-AB22-72A6EF9F0AF7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35.298" v="538"/>
          <ac:spMkLst>
            <pc:docMk/>
            <pc:sldMk cId="3136049108" sldId="334"/>
            <ac:spMk id="15" creationId="{385E1BDC-A9B0-4A87-82E3-F3187F69A802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35.298" v="538"/>
          <ac:spMkLst>
            <pc:docMk/>
            <pc:sldMk cId="3136049108" sldId="334"/>
            <ac:spMk id="17" creationId="{0990C621-3B8B-4820-8328-D47EF7CE823C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35.298" v="538"/>
          <ac:spMkLst>
            <pc:docMk/>
            <pc:sldMk cId="3136049108" sldId="334"/>
            <ac:spMk id="19" creationId="{C1A2385B-1D2A-4E17-84FA-6CB7F0AAE473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35.298" v="538"/>
          <ac:spMkLst>
            <pc:docMk/>
            <pc:sldMk cId="3136049108" sldId="334"/>
            <ac:spMk id="21" creationId="{5E791F2F-79DB-4CC0-9FA1-001E3E91E8B7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38.360" v="540"/>
          <ac:spMkLst>
            <pc:docMk/>
            <pc:sldMk cId="3136049108" sldId="334"/>
            <ac:spMk id="23" creationId="{8761DDFE-071F-4200-B0AA-394476C2D2D6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40.548" v="542"/>
          <ac:spMkLst>
            <pc:docMk/>
            <pc:sldMk cId="3136049108" sldId="334"/>
            <ac:spMk id="25" creationId="{69D47016-023F-44BD-981C-50E7A10A6609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40.548" v="542"/>
          <ac:spMkLst>
            <pc:docMk/>
            <pc:sldMk cId="3136049108" sldId="334"/>
            <ac:spMk id="26" creationId="{6D8B37B0-0682-433E-BC8D-498C04ABD9A7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42.376" v="544"/>
          <ac:spMkLst>
            <pc:docMk/>
            <pc:sldMk cId="3136049108" sldId="334"/>
            <ac:spMk id="28" creationId="{8761DDFE-071F-4200-B0AA-394476C2D2D6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44.204" v="546"/>
          <ac:spMkLst>
            <pc:docMk/>
            <pc:sldMk cId="3136049108" sldId="334"/>
            <ac:spMk id="30" creationId="{69D47016-023F-44BD-981C-50E7A10A6609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44.204" v="546"/>
          <ac:spMkLst>
            <pc:docMk/>
            <pc:sldMk cId="3136049108" sldId="334"/>
            <ac:spMk id="31" creationId="{6D8B37B0-0682-433E-BC8D-498C04ABD9A7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46.267" v="548"/>
          <ac:spMkLst>
            <pc:docMk/>
            <pc:sldMk cId="3136049108" sldId="334"/>
            <ac:spMk id="33" creationId="{385E1BDC-A9B0-4A87-82E3-F3187F69A802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46.267" v="548"/>
          <ac:spMkLst>
            <pc:docMk/>
            <pc:sldMk cId="3136049108" sldId="334"/>
            <ac:spMk id="34" creationId="{0990C621-3B8B-4820-8328-D47EF7CE823C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46.267" v="548"/>
          <ac:spMkLst>
            <pc:docMk/>
            <pc:sldMk cId="3136049108" sldId="334"/>
            <ac:spMk id="35" creationId="{C1A2385B-1D2A-4E17-84FA-6CB7F0AAE473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46.267" v="548"/>
          <ac:spMkLst>
            <pc:docMk/>
            <pc:sldMk cId="3136049108" sldId="334"/>
            <ac:spMk id="36" creationId="{5E791F2F-79DB-4CC0-9FA1-001E3E91E8B7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2:59:57.814" v="550"/>
          <ac:spMkLst>
            <pc:docMk/>
            <pc:sldMk cId="3136049108" sldId="334"/>
            <ac:spMk id="38" creationId="{84DF55BE-B4AB-4BA1-BDE1-E9F7FB3F110A}"/>
          </ac:spMkLst>
        </pc:spChg>
        <pc:spChg chg="add del">
          <ac:chgData name="Usuario invitado" userId="S::urn:spo:anon#ec539a03daa447c420ce130fb8c672e3f48a92a8367c256408c013c98d37cbe0::" providerId="AD" clId="Web-{C3584DA2-7D3B-6DE6-D0A7-B7A8BCCF9BDE}" dt="2024-04-10T23:00:10.033" v="552"/>
          <ac:spMkLst>
            <pc:docMk/>
            <pc:sldMk cId="3136049108" sldId="334"/>
            <ac:spMk id="40" creationId="{8761DDFE-071F-4200-B0AA-394476C2D2D6}"/>
          </ac:spMkLst>
        </pc:spChg>
        <pc:spChg chg="add">
          <ac:chgData name="Usuario invitado" userId="S::urn:spo:anon#ec539a03daa447c420ce130fb8c672e3f48a92a8367c256408c013c98d37cbe0::" providerId="AD" clId="Web-{C3584DA2-7D3B-6DE6-D0A7-B7A8BCCF9BDE}" dt="2024-04-10T23:00:10.096" v="553"/>
          <ac:spMkLst>
            <pc:docMk/>
            <pc:sldMk cId="3136049108" sldId="334"/>
            <ac:spMk id="42" creationId="{84DF55BE-B4AB-4BA1-BDE1-E9F7FB3F110A}"/>
          </ac:spMkLst>
        </pc:spChg>
        <pc:graphicFrameChg chg="add del mod ord modGraphic">
          <ac:chgData name="Usuario invitado" userId="S::urn:spo:anon#ec539a03daa447c420ce130fb8c672e3f48a92a8367c256408c013c98d37cbe0::" providerId="AD" clId="Web-{C3584DA2-7D3B-6DE6-D0A7-B7A8BCCF9BDE}" dt="2024-04-10T22:18:10.405" v="18"/>
          <ac:graphicFrameMkLst>
            <pc:docMk/>
            <pc:sldMk cId="3136049108" sldId="334"/>
            <ac:graphicFrameMk id="5" creationId="{4B143F6D-6A7D-F8D6-6499-20FDDFAC2D2E}"/>
          </ac:graphicFrameMkLst>
        </pc:graphicFrameChg>
        <pc:graphicFrameChg chg="add mod ord modGraphic">
          <ac:chgData name="Usuario invitado" userId="S::urn:spo:anon#ec539a03daa447c420ce130fb8c672e3f48a92a8367c256408c013c98d37cbe0::" providerId="AD" clId="Web-{C3584DA2-7D3B-6DE6-D0A7-B7A8BCCF9BDE}" dt="2024-04-10T23:01:09.973" v="650" actId="1076"/>
          <ac:graphicFrameMkLst>
            <pc:docMk/>
            <pc:sldMk cId="3136049108" sldId="334"/>
            <ac:graphicFrameMk id="6" creationId="{A2DBC018-92DF-B146-ECFC-34206DA0920F}"/>
          </ac:graphicFrameMkLst>
        </pc:graphicFrameChg>
        <pc:picChg chg="add del mod">
          <ac:chgData name="Usuario invitado" userId="S::urn:spo:anon#ec539a03daa447c420ce130fb8c672e3f48a92a8367c256408c013c98d37cbe0::" providerId="AD" clId="Web-{C3584DA2-7D3B-6DE6-D0A7-B7A8BCCF9BDE}" dt="2024-04-10T22:55:13.586" v="522"/>
          <ac:picMkLst>
            <pc:docMk/>
            <pc:sldMk cId="3136049108" sldId="334"/>
            <ac:picMk id="8" creationId="{443E3926-F578-1D6B-BB95-B7DDC1A8CD44}"/>
          </ac:picMkLst>
        </pc:picChg>
        <pc:picChg chg="add mod">
          <ac:chgData name="Usuario invitado" userId="S::urn:spo:anon#ec539a03daa447c420ce130fb8c672e3f48a92a8367c256408c013c98d37cbe0::" providerId="AD" clId="Web-{C3584DA2-7D3B-6DE6-D0A7-B7A8BCCF9BDE}" dt="2024-04-10T23:01:21.723" v="653" actId="1076"/>
          <ac:picMkLst>
            <pc:docMk/>
            <pc:sldMk cId="3136049108" sldId="334"/>
            <ac:picMk id="10" creationId="{9A6B9D4F-2E14-9D18-1ADD-C671CA179F32}"/>
          </ac:picMkLst>
        </pc:picChg>
      </pc:sldChg>
      <pc:sldChg chg="delSp new del">
        <pc:chgData name="Usuario invitado" userId="S::urn:spo:anon#ec539a03daa447c420ce130fb8c672e3f48a92a8367c256408c013c98d37cbe0::" providerId="AD" clId="Web-{C3584DA2-7D3B-6DE6-D0A7-B7A8BCCF9BDE}" dt="2024-04-10T22:17:40.482" v="4"/>
        <pc:sldMkLst>
          <pc:docMk/>
          <pc:sldMk cId="3432399341" sldId="334"/>
        </pc:sldMkLst>
        <pc:spChg chg="del">
          <ac:chgData name="Usuario invitado" userId="S::urn:spo:anon#ec539a03daa447c420ce130fb8c672e3f48a92a8367c256408c013c98d37cbe0::" providerId="AD" clId="Web-{C3584DA2-7D3B-6DE6-D0A7-B7A8BCCF9BDE}" dt="2024-04-10T22:17:37.201" v="2"/>
          <ac:spMkLst>
            <pc:docMk/>
            <pc:sldMk cId="3432399341" sldId="334"/>
            <ac:spMk id="2" creationId="{6BE27703-A417-3215-66F4-E5B1FDF99313}"/>
          </ac:spMkLst>
        </pc:spChg>
        <pc:spChg chg="del">
          <ac:chgData name="Usuario invitado" userId="S::urn:spo:anon#ec539a03daa447c420ce130fb8c672e3f48a92a8367c256408c013c98d37cbe0::" providerId="AD" clId="Web-{C3584DA2-7D3B-6DE6-D0A7-B7A8BCCF9BDE}" dt="2024-04-10T22:17:34.419" v="1"/>
          <ac:spMkLst>
            <pc:docMk/>
            <pc:sldMk cId="3432399341" sldId="334"/>
            <ac:spMk id="3" creationId="{747C2530-BEED-9438-48D3-B1E87A7CCE42}"/>
          </ac:spMkLst>
        </pc:spChg>
        <pc:spChg chg="del">
          <ac:chgData name="Usuario invitado" userId="S::urn:spo:anon#ec539a03daa447c420ce130fb8c672e3f48a92a8367c256408c013c98d37cbe0::" providerId="AD" clId="Web-{C3584DA2-7D3B-6DE6-D0A7-B7A8BCCF9BDE}" dt="2024-04-10T22:17:38.326" v="3"/>
          <ac:spMkLst>
            <pc:docMk/>
            <pc:sldMk cId="3432399341" sldId="334"/>
            <ac:spMk id="4" creationId="{57BFEA99-6BFD-4417-84BF-20E878A9F8F1}"/>
          </ac:spMkLst>
        </pc:spChg>
      </pc:sldChg>
    </pc:docChg>
  </pc:docChgLst>
  <pc:docChgLst>
    <pc:chgData name="Usuario invitado" userId="S::urn:spo:anon#ec539a03daa447c420ce130fb8c672e3f48a92a8367c256408c013c98d37cbe0::" providerId="AD" clId="Web-{04F8940E-C4BB-01F9-7687-AF76ABFB6D1F}"/>
    <pc:docChg chg="modSld">
      <pc:chgData name="Usuario invitado" userId="S::urn:spo:anon#ec539a03daa447c420ce130fb8c672e3f48a92a8367c256408c013c98d37cbe0::" providerId="AD" clId="Web-{04F8940E-C4BB-01F9-7687-AF76ABFB6D1F}" dt="2024-04-12T13:40:45.590" v="15"/>
      <pc:docMkLst>
        <pc:docMk/>
      </pc:docMkLst>
      <pc:sldChg chg="modSp">
        <pc:chgData name="Usuario invitado" userId="S::urn:spo:anon#ec539a03daa447c420ce130fb8c672e3f48a92a8367c256408c013c98d37cbe0::" providerId="AD" clId="Web-{04F8940E-C4BB-01F9-7687-AF76ABFB6D1F}" dt="2024-04-12T13:40:45.590" v="15"/>
        <pc:sldMkLst>
          <pc:docMk/>
          <pc:sldMk cId="880263287" sldId="340"/>
        </pc:sldMkLst>
        <pc:graphicFrameChg chg="mod modGraphic">
          <ac:chgData name="Usuario invitado" userId="S::urn:spo:anon#ec539a03daa447c420ce130fb8c672e3f48a92a8367c256408c013c98d37cbe0::" providerId="AD" clId="Web-{04F8940E-C4BB-01F9-7687-AF76ABFB6D1F}" dt="2024-04-12T13:40:45.590" v="15"/>
          <ac:graphicFrameMkLst>
            <pc:docMk/>
            <pc:sldMk cId="880263287" sldId="340"/>
            <ac:graphicFrameMk id="8" creationId="{69F90B43-D0CD-23DD-2679-E5718517AE9C}"/>
          </ac:graphicFrameMkLst>
        </pc:graphicFrameChg>
      </pc:sldChg>
    </pc:docChg>
  </pc:docChgLst>
  <pc:docChgLst>
    <pc:chgData name="Guest User" userId="S::urn:spo:anon#6a18a2a2cfa39d93c8d94ac7ff374a3d749479128f75128a5d110f2ceff8ae34::" providerId="AD" clId="Web-{A4BDA0D1-FB2F-A9E9-F30A-442C81820F8E}"/>
    <pc:docChg chg="addSld delSld modSld sldOrd">
      <pc:chgData name="Guest User" userId="S::urn:spo:anon#6a18a2a2cfa39d93c8d94ac7ff374a3d749479128f75128a5d110f2ceff8ae34::" providerId="AD" clId="Web-{A4BDA0D1-FB2F-A9E9-F30A-442C81820F8E}" dt="2023-09-06T02:32:59.227" v="161" actId="20577"/>
      <pc:docMkLst>
        <pc:docMk/>
      </pc:docMkLst>
      <pc:sldChg chg="delSp modSp">
        <pc:chgData name="Guest User" userId="S::urn:spo:anon#6a18a2a2cfa39d93c8d94ac7ff374a3d749479128f75128a5d110f2ceff8ae34::" providerId="AD" clId="Web-{A4BDA0D1-FB2F-A9E9-F30A-442C81820F8E}" dt="2023-09-06T01:44:46.752" v="32"/>
        <pc:sldMkLst>
          <pc:docMk/>
          <pc:sldMk cId="1495496538" sldId="257"/>
        </pc:sldMkLst>
        <pc:spChg chg="del mod">
          <ac:chgData name="Guest User" userId="S::urn:spo:anon#6a18a2a2cfa39d93c8d94ac7ff374a3d749479128f75128a5d110f2ceff8ae34::" providerId="AD" clId="Web-{A4BDA0D1-FB2F-A9E9-F30A-442C81820F8E}" dt="2023-09-06T01:44:46.752" v="32"/>
          <ac:spMkLst>
            <pc:docMk/>
            <pc:sldMk cId="1495496538" sldId="257"/>
            <ac:spMk id="10" creationId="{CF6FFB28-2ADE-9E40-A92E-15A577241D12}"/>
          </ac:spMkLst>
        </pc:spChg>
      </pc:sldChg>
      <pc:sldChg chg="modSp ord">
        <pc:chgData name="Guest User" userId="S::urn:spo:anon#6a18a2a2cfa39d93c8d94ac7ff374a3d749479128f75128a5d110f2ceff8ae34::" providerId="AD" clId="Web-{A4BDA0D1-FB2F-A9E9-F30A-442C81820F8E}" dt="2023-09-06T02:27:53.422" v="156" actId="20577"/>
        <pc:sldMkLst>
          <pc:docMk/>
          <pc:sldMk cId="70779746" sldId="328"/>
        </pc:sldMkLst>
        <pc:spChg chg="mod">
          <ac:chgData name="Guest User" userId="S::urn:spo:anon#6a18a2a2cfa39d93c8d94ac7ff374a3d749479128f75128a5d110f2ceff8ae34::" providerId="AD" clId="Web-{A4BDA0D1-FB2F-A9E9-F30A-442C81820F8E}" dt="2023-09-06T02:27:53.422" v="156" actId="20577"/>
          <ac:spMkLst>
            <pc:docMk/>
            <pc:sldMk cId="70779746" sldId="328"/>
            <ac:spMk id="27" creationId="{11B1BCCD-F404-0715-2444-BC01D4197B93}"/>
          </ac:spMkLst>
        </pc:spChg>
      </pc:sldChg>
      <pc:sldChg chg="modSp">
        <pc:chgData name="Guest User" userId="S::urn:spo:anon#6a18a2a2cfa39d93c8d94ac7ff374a3d749479128f75128a5d110f2ceff8ae34::" providerId="AD" clId="Web-{A4BDA0D1-FB2F-A9E9-F30A-442C81820F8E}" dt="2023-09-06T01:39:46.619" v="30" actId="20577"/>
        <pc:sldMkLst>
          <pc:docMk/>
          <pc:sldMk cId="2849681696" sldId="329"/>
        </pc:sldMkLst>
        <pc:spChg chg="mod">
          <ac:chgData name="Guest User" userId="S::urn:spo:anon#6a18a2a2cfa39d93c8d94ac7ff374a3d749479128f75128a5d110f2ceff8ae34::" providerId="AD" clId="Web-{A4BDA0D1-FB2F-A9E9-F30A-442C81820F8E}" dt="2023-09-06T01:39:46.619" v="30" actId="20577"/>
          <ac:spMkLst>
            <pc:docMk/>
            <pc:sldMk cId="2849681696" sldId="329"/>
            <ac:spMk id="3" creationId="{6D34C15F-0ED4-2347-A8ED-3F1B965DD3CD}"/>
          </ac:spMkLst>
        </pc:spChg>
      </pc:sldChg>
      <pc:sldChg chg="modSp">
        <pc:chgData name="Guest User" userId="S::urn:spo:anon#6a18a2a2cfa39d93c8d94ac7ff374a3d749479128f75128a5d110f2ceff8ae34::" providerId="AD" clId="Web-{A4BDA0D1-FB2F-A9E9-F30A-442C81820F8E}" dt="2023-09-06T01:39:11.446" v="21" actId="20577"/>
        <pc:sldMkLst>
          <pc:docMk/>
          <pc:sldMk cId="2142222492" sldId="330"/>
        </pc:sldMkLst>
        <pc:spChg chg="mod">
          <ac:chgData name="Guest User" userId="S::urn:spo:anon#6a18a2a2cfa39d93c8d94ac7ff374a3d749479128f75128a5d110f2ceff8ae34::" providerId="AD" clId="Web-{A4BDA0D1-FB2F-A9E9-F30A-442C81820F8E}" dt="2023-09-06T01:39:11.446" v="21" actId="20577"/>
          <ac:spMkLst>
            <pc:docMk/>
            <pc:sldMk cId="2142222492" sldId="330"/>
            <ac:spMk id="3" creationId="{E8AFDF70-AABB-7B70-29A6-DE8141E5F18C}"/>
          </ac:spMkLst>
        </pc:spChg>
      </pc:sldChg>
      <pc:sldChg chg="addSp delSp modSp add del replId">
        <pc:chgData name="Guest User" userId="S::urn:spo:anon#6a18a2a2cfa39d93c8d94ac7ff374a3d749479128f75128a5d110f2ceff8ae34::" providerId="AD" clId="Web-{A4BDA0D1-FB2F-A9E9-F30A-442C81820F8E}" dt="2023-09-06T02:21:21.020" v="67" actId="1076"/>
        <pc:sldMkLst>
          <pc:docMk/>
          <pc:sldMk cId="3513738813" sldId="331"/>
        </pc:sldMkLst>
        <pc:picChg chg="add del mod">
          <ac:chgData name="Guest User" userId="S::urn:spo:anon#6a18a2a2cfa39d93c8d94ac7ff374a3d749479128f75128a5d110f2ceff8ae34::" providerId="AD" clId="Web-{A4BDA0D1-FB2F-A9E9-F30A-442C81820F8E}" dt="2023-09-06T02:17:44.248" v="44"/>
          <ac:picMkLst>
            <pc:docMk/>
            <pc:sldMk cId="3513738813" sldId="331"/>
            <ac:picMk id="2" creationId="{62DB19D7-6D78-FE62-C996-D9FE86A1D92E}"/>
          </ac:picMkLst>
        </pc:picChg>
        <pc:picChg chg="add del mod">
          <ac:chgData name="Guest User" userId="S::urn:spo:anon#6a18a2a2cfa39d93c8d94ac7ff374a3d749479128f75128a5d110f2ceff8ae34::" providerId="AD" clId="Web-{A4BDA0D1-FB2F-A9E9-F30A-442C81820F8E}" dt="2023-09-06T02:20:00.533" v="58"/>
          <ac:picMkLst>
            <pc:docMk/>
            <pc:sldMk cId="3513738813" sldId="331"/>
            <ac:picMk id="4" creationId="{956D7CFB-0420-133C-5C72-FC7958A442DF}"/>
          </ac:picMkLst>
        </pc:picChg>
        <pc:picChg chg="add mod">
          <ac:chgData name="Guest User" userId="S::urn:spo:anon#6a18a2a2cfa39d93c8d94ac7ff374a3d749479128f75128a5d110f2ceff8ae34::" providerId="AD" clId="Web-{A4BDA0D1-FB2F-A9E9-F30A-442C81820F8E}" dt="2023-09-06T02:21:21.020" v="67" actId="1076"/>
          <ac:picMkLst>
            <pc:docMk/>
            <pc:sldMk cId="3513738813" sldId="331"/>
            <ac:picMk id="5" creationId="{3DEC7CAC-CF87-B3DE-FE97-52727F675EF0}"/>
          </ac:picMkLst>
        </pc:picChg>
        <pc:picChg chg="del mod">
          <ac:chgData name="Guest User" userId="S::urn:spo:anon#6a18a2a2cfa39d93c8d94ac7ff374a3d749479128f75128a5d110f2ceff8ae34::" providerId="AD" clId="Web-{A4BDA0D1-FB2F-A9E9-F30A-442C81820F8E}" dt="2023-09-06T02:21:08.785" v="64"/>
          <ac:picMkLst>
            <pc:docMk/>
            <pc:sldMk cId="3513738813" sldId="331"/>
            <ac:picMk id="6" creationId="{64F14236-EAC6-6B24-8752-28331C766712}"/>
          </ac:picMkLst>
        </pc:picChg>
      </pc:sldChg>
      <pc:sldChg chg="modSp">
        <pc:chgData name="Guest User" userId="S::urn:spo:anon#6a18a2a2cfa39d93c8d94ac7ff374a3d749479128f75128a5d110f2ceff8ae34::" providerId="AD" clId="Web-{A4BDA0D1-FB2F-A9E9-F30A-442C81820F8E}" dt="2023-09-06T02:32:59.227" v="161" actId="20577"/>
        <pc:sldMkLst>
          <pc:docMk/>
          <pc:sldMk cId="4182827312" sldId="332"/>
        </pc:sldMkLst>
        <pc:graphicFrameChg chg="modGraphic">
          <ac:chgData name="Guest User" userId="S::urn:spo:anon#6a18a2a2cfa39d93c8d94ac7ff374a3d749479128f75128a5d110f2ceff8ae34::" providerId="AD" clId="Web-{A4BDA0D1-FB2F-A9E9-F30A-442C81820F8E}" dt="2023-09-06T02:32:59.227" v="161" actId="20577"/>
          <ac:graphicFrameMkLst>
            <pc:docMk/>
            <pc:sldMk cId="4182827312" sldId="332"/>
            <ac:graphicFrameMk id="14" creationId="{DA6AD4D5-D11C-2128-7172-86C43778F881}"/>
          </ac:graphicFrameMkLst>
        </pc:graphicFrameChg>
      </pc:sldChg>
    </pc:docChg>
  </pc:docChgLst>
  <pc:docChgLst>
    <pc:chgData name="Steinhauser,Dieter A" userId="e7eda97b-d120-4eea-a7f4-4dbaaafc52e0" providerId="ADAL" clId="{257F2F5A-FD9E-4903-AE24-8ABA6384BA52}"/>
    <pc:docChg chg="undo custSel addSld delSld modSld sldOrd modMainMaster">
      <pc:chgData name="Steinhauser,Dieter A" userId="e7eda97b-d120-4eea-a7f4-4dbaaafc52e0" providerId="ADAL" clId="{257F2F5A-FD9E-4903-AE24-8ABA6384BA52}" dt="2023-09-06T02:41:22.634" v="380" actId="14100"/>
      <pc:docMkLst>
        <pc:docMk/>
      </pc:docMkLst>
      <pc:sldChg chg="addSp delSp modSp mod modClrScheme chgLayout">
        <pc:chgData name="Steinhauser,Dieter A" userId="e7eda97b-d120-4eea-a7f4-4dbaaafc52e0" providerId="ADAL" clId="{257F2F5A-FD9E-4903-AE24-8ABA6384BA52}" dt="2023-09-06T02:41:22.634" v="380" actId="14100"/>
        <pc:sldMkLst>
          <pc:docMk/>
          <pc:sldMk cId="4155461204" sldId="327"/>
        </pc:sldMkLst>
        <pc:spChg chg="del mod">
          <ac:chgData name="Steinhauser,Dieter A" userId="e7eda97b-d120-4eea-a7f4-4dbaaafc52e0" providerId="ADAL" clId="{257F2F5A-FD9E-4903-AE24-8ABA6384BA52}" dt="2023-09-06T02:40:21.223" v="348" actId="478"/>
          <ac:spMkLst>
            <pc:docMk/>
            <pc:sldMk cId="4155461204" sldId="327"/>
            <ac:spMk id="3" creationId="{BD79652B-3BD7-8A04-7E1B-841E7714EADC}"/>
          </ac:spMkLst>
        </pc:spChg>
        <pc:spChg chg="add del mod">
          <ac:chgData name="Steinhauser,Dieter A" userId="e7eda97b-d120-4eea-a7f4-4dbaaafc52e0" providerId="ADAL" clId="{257F2F5A-FD9E-4903-AE24-8ABA6384BA52}" dt="2023-09-06T02:21:36.552" v="236" actId="21"/>
          <ac:spMkLst>
            <pc:docMk/>
            <pc:sldMk cId="4155461204" sldId="327"/>
            <ac:spMk id="7" creationId="{5B3E48FB-F9A8-B02E-A6A9-DBE316B29B0F}"/>
          </ac:spMkLst>
        </pc:spChg>
        <pc:spChg chg="add mod">
          <ac:chgData name="Steinhauser,Dieter A" userId="e7eda97b-d120-4eea-a7f4-4dbaaafc52e0" providerId="ADAL" clId="{257F2F5A-FD9E-4903-AE24-8ABA6384BA52}" dt="2023-09-06T02:40:28.345" v="362" actId="20577"/>
          <ac:spMkLst>
            <pc:docMk/>
            <pc:sldMk cId="4155461204" sldId="327"/>
            <ac:spMk id="10" creationId="{62D1E84E-1CE4-04AE-A898-19D01342D600}"/>
          </ac:spMkLst>
        </pc:spChg>
        <pc:spChg chg="mod modVis">
          <ac:chgData name="Steinhauser,Dieter A" userId="e7eda97b-d120-4eea-a7f4-4dbaaafc52e0" providerId="ADAL" clId="{257F2F5A-FD9E-4903-AE24-8ABA6384BA52}" dt="2023-09-06T02:39:18.331" v="337" actId="26606"/>
          <ac:spMkLst>
            <pc:docMk/>
            <pc:sldMk cId="4155461204" sldId="327"/>
            <ac:spMk id="11" creationId="{B38997EB-4C45-009D-0033-B30E0F5A8C14}"/>
          </ac:spMkLst>
        </pc:spChg>
        <pc:spChg chg="add del mod">
          <ac:chgData name="Steinhauser,Dieter A" userId="e7eda97b-d120-4eea-a7f4-4dbaaafc52e0" providerId="ADAL" clId="{257F2F5A-FD9E-4903-AE24-8ABA6384BA52}" dt="2023-09-06T02:40:44.020" v="366" actId="478"/>
          <ac:spMkLst>
            <pc:docMk/>
            <pc:sldMk cId="4155461204" sldId="327"/>
            <ac:spMk id="13" creationId="{F9F89BC7-9F2D-45DC-CB57-F23EC6656861}"/>
          </ac:spMkLst>
        </pc:spChg>
        <pc:spChg chg="add del mod">
          <ac:chgData name="Steinhauser,Dieter A" userId="e7eda97b-d120-4eea-a7f4-4dbaaafc52e0" providerId="ADAL" clId="{257F2F5A-FD9E-4903-AE24-8ABA6384BA52}" dt="2023-09-06T02:40:39.991" v="365" actId="478"/>
          <ac:spMkLst>
            <pc:docMk/>
            <pc:sldMk cId="4155461204" sldId="327"/>
            <ac:spMk id="16" creationId="{8D66FCB2-135C-9D18-6273-6786FBFCB1A8}"/>
          </ac:spMkLst>
        </pc:spChg>
        <pc:spChg chg="add del mod">
          <ac:chgData name="Steinhauser,Dieter A" userId="e7eda97b-d120-4eea-a7f4-4dbaaafc52e0" providerId="ADAL" clId="{257F2F5A-FD9E-4903-AE24-8ABA6384BA52}" dt="2023-09-06T02:37:03.391" v="309" actId="26606"/>
          <ac:spMkLst>
            <pc:docMk/>
            <pc:sldMk cId="4155461204" sldId="327"/>
            <ac:spMk id="17" creationId="{C3005750-A53B-5EC7-B34E-2D21BF9C5C79}"/>
          </ac:spMkLst>
        </pc:spChg>
        <pc:spChg chg="add del mod">
          <ac:chgData name="Steinhauser,Dieter A" userId="e7eda97b-d120-4eea-a7f4-4dbaaafc52e0" providerId="ADAL" clId="{257F2F5A-FD9E-4903-AE24-8ABA6384BA52}" dt="2023-09-06T02:38:45.146" v="332" actId="26606"/>
          <ac:spMkLst>
            <pc:docMk/>
            <pc:sldMk cId="4155461204" sldId="327"/>
            <ac:spMk id="18" creationId="{0ABB18BF-C0CA-E177-D270-E1BE7BD88C07}"/>
          </ac:spMkLst>
        </pc:spChg>
        <pc:spChg chg="add del mod">
          <ac:chgData name="Steinhauser,Dieter A" userId="e7eda97b-d120-4eea-a7f4-4dbaaafc52e0" providerId="ADAL" clId="{257F2F5A-FD9E-4903-AE24-8ABA6384BA52}" dt="2023-09-06T02:39:18.306" v="336" actId="26606"/>
          <ac:spMkLst>
            <pc:docMk/>
            <pc:sldMk cId="4155461204" sldId="327"/>
            <ac:spMk id="19" creationId="{C28470B3-6ACA-592F-2486-EE62F16D75F6}"/>
          </ac:spMkLst>
        </pc:spChg>
        <pc:spChg chg="add del mod">
          <ac:chgData name="Steinhauser,Dieter A" userId="e7eda97b-d120-4eea-a7f4-4dbaaafc52e0" providerId="ADAL" clId="{257F2F5A-FD9E-4903-AE24-8ABA6384BA52}" dt="2023-09-06T02:34:04.235" v="284" actId="26606"/>
          <ac:spMkLst>
            <pc:docMk/>
            <pc:sldMk cId="4155461204" sldId="327"/>
            <ac:spMk id="20" creationId="{07D1ED5B-DB4A-8C12-4C03-00967F6100A9}"/>
          </ac:spMkLst>
        </pc:spChg>
        <pc:spChg chg="add del mod">
          <ac:chgData name="Steinhauser,Dieter A" userId="e7eda97b-d120-4eea-a7f4-4dbaaafc52e0" providerId="ADAL" clId="{257F2F5A-FD9E-4903-AE24-8ABA6384BA52}" dt="2023-09-06T02:40:37.031" v="363" actId="478"/>
          <ac:spMkLst>
            <pc:docMk/>
            <pc:sldMk cId="4155461204" sldId="327"/>
            <ac:spMk id="21" creationId="{C5EA0711-362E-2B56-EF5A-6FEB9A8CE06E}"/>
          </ac:spMkLst>
        </pc:spChg>
        <pc:spChg chg="add del mod">
          <ac:chgData name="Steinhauser,Dieter A" userId="e7eda97b-d120-4eea-a7f4-4dbaaafc52e0" providerId="ADAL" clId="{257F2F5A-FD9E-4903-AE24-8ABA6384BA52}" dt="2023-09-06T02:34:04.235" v="284" actId="26606"/>
          <ac:spMkLst>
            <pc:docMk/>
            <pc:sldMk cId="4155461204" sldId="327"/>
            <ac:spMk id="22" creationId="{2DF44DC9-9B9A-A01D-BB0F-05F7E31ED82E}"/>
          </ac:spMkLst>
        </pc:spChg>
        <pc:spChg chg="add mod">
          <ac:chgData name="Steinhauser,Dieter A" userId="e7eda97b-d120-4eea-a7f4-4dbaaafc52e0" providerId="ADAL" clId="{257F2F5A-FD9E-4903-AE24-8ABA6384BA52}" dt="2023-09-06T02:41:18.016" v="379" actId="1076"/>
          <ac:spMkLst>
            <pc:docMk/>
            <pc:sldMk cId="4155461204" sldId="327"/>
            <ac:spMk id="23" creationId="{8E8BD9A6-36CA-E933-D034-561F537474BC}"/>
          </ac:spMkLst>
        </pc:spChg>
        <pc:graphicFrameChg chg="add del mod ord modGraphic">
          <ac:chgData name="Steinhauser,Dieter A" userId="e7eda97b-d120-4eea-a7f4-4dbaaafc52e0" providerId="ADAL" clId="{257F2F5A-FD9E-4903-AE24-8ABA6384BA52}" dt="2023-09-06T02:41:22.634" v="380" actId="14100"/>
          <ac:graphicFrameMkLst>
            <pc:docMk/>
            <pc:sldMk cId="4155461204" sldId="327"/>
            <ac:graphicFrameMk id="15" creationId="{596AD38B-052F-040F-CFA6-DC75B045A386}"/>
          </ac:graphicFrameMkLst>
        </pc:graphicFrameChg>
        <pc:picChg chg="add del mod">
          <ac:chgData name="Steinhauser,Dieter A" userId="e7eda97b-d120-4eea-a7f4-4dbaaafc52e0" providerId="ADAL" clId="{257F2F5A-FD9E-4903-AE24-8ABA6384BA52}" dt="2023-09-06T02:12:02.605" v="66" actId="21"/>
          <ac:picMkLst>
            <pc:docMk/>
            <pc:sldMk cId="4155461204" sldId="327"/>
            <ac:picMk id="4" creationId="{E78E297E-813E-E88B-9296-9C7C94B5480E}"/>
          </ac:picMkLst>
        </pc:picChg>
        <pc:picChg chg="add del mod">
          <ac:chgData name="Steinhauser,Dieter A" userId="e7eda97b-d120-4eea-a7f4-4dbaaafc52e0" providerId="ADAL" clId="{257F2F5A-FD9E-4903-AE24-8ABA6384BA52}" dt="2023-09-06T02:21:36.552" v="236" actId="21"/>
          <ac:picMkLst>
            <pc:docMk/>
            <pc:sldMk cId="4155461204" sldId="327"/>
            <ac:picMk id="6" creationId="{06E87C32-1629-82CB-DDDD-6E441B1845E4}"/>
          </ac:picMkLst>
        </pc:picChg>
        <pc:picChg chg="add mod ord">
          <ac:chgData name="Steinhauser,Dieter A" userId="e7eda97b-d120-4eea-a7f4-4dbaaafc52e0" providerId="ADAL" clId="{257F2F5A-FD9E-4903-AE24-8ABA6384BA52}" dt="2023-09-06T02:39:18.331" v="337" actId="26606"/>
          <ac:picMkLst>
            <pc:docMk/>
            <pc:sldMk cId="4155461204" sldId="327"/>
            <ac:picMk id="9" creationId="{0AC11D0F-AB6A-4DAA-2FFB-2879D67ED9FC}"/>
          </ac:picMkLst>
        </pc:picChg>
      </pc:sldChg>
      <pc:sldChg chg="addSp delSp modSp mod modClrScheme chgLayout">
        <pc:chgData name="Steinhauser,Dieter A" userId="e7eda97b-d120-4eea-a7f4-4dbaaafc52e0" providerId="ADAL" clId="{257F2F5A-FD9E-4903-AE24-8ABA6384BA52}" dt="2023-09-06T02:21:17.376" v="235" actId="20577"/>
        <pc:sldMkLst>
          <pc:docMk/>
          <pc:sldMk cId="70779746" sldId="328"/>
        </pc:sldMkLst>
        <pc:spChg chg="mod">
          <ac:chgData name="Steinhauser,Dieter A" userId="e7eda97b-d120-4eea-a7f4-4dbaaafc52e0" providerId="ADAL" clId="{257F2F5A-FD9E-4903-AE24-8ABA6384BA52}" dt="2023-09-06T02:18:05.395" v="123" actId="26606"/>
          <ac:spMkLst>
            <pc:docMk/>
            <pc:sldMk cId="70779746" sldId="328"/>
            <ac:spMk id="3" creationId="{CC3A5D7C-2B14-BAD0-58AB-A1AC4129A33F}"/>
          </ac:spMkLst>
        </pc:spChg>
        <pc:spChg chg="mod">
          <ac:chgData name="Steinhauser,Dieter A" userId="e7eda97b-d120-4eea-a7f4-4dbaaafc52e0" providerId="ADAL" clId="{257F2F5A-FD9E-4903-AE24-8ABA6384BA52}" dt="2023-09-06T02:18:05.395" v="123" actId="26606"/>
          <ac:spMkLst>
            <pc:docMk/>
            <pc:sldMk cId="70779746" sldId="328"/>
            <ac:spMk id="11" creationId="{89C5A8CA-77A0-2929-EA1B-4B87EF11F605}"/>
          </ac:spMkLst>
        </pc:spChg>
        <pc:spChg chg="del">
          <ac:chgData name="Steinhauser,Dieter A" userId="e7eda97b-d120-4eea-a7f4-4dbaaafc52e0" providerId="ADAL" clId="{257F2F5A-FD9E-4903-AE24-8ABA6384BA52}" dt="2023-09-06T02:18:05.395" v="123" actId="26606"/>
          <ac:spMkLst>
            <pc:docMk/>
            <pc:sldMk cId="70779746" sldId="328"/>
            <ac:spMk id="18" creationId="{469FF17F-2D9F-31AA-DB20-F46423C6C79D}"/>
          </ac:spMkLst>
        </pc:spChg>
        <pc:spChg chg="del">
          <ac:chgData name="Steinhauser,Dieter A" userId="e7eda97b-d120-4eea-a7f4-4dbaaafc52e0" providerId="ADAL" clId="{257F2F5A-FD9E-4903-AE24-8ABA6384BA52}" dt="2023-09-06T02:18:05.395" v="123" actId="26606"/>
          <ac:spMkLst>
            <pc:docMk/>
            <pc:sldMk cId="70779746" sldId="328"/>
            <ac:spMk id="20" creationId="{C94F35A7-D6AC-59C6-01B6-84B839C402CF}"/>
          </ac:spMkLst>
        </pc:spChg>
        <pc:spChg chg="del">
          <ac:chgData name="Steinhauser,Dieter A" userId="e7eda97b-d120-4eea-a7f4-4dbaaafc52e0" providerId="ADAL" clId="{257F2F5A-FD9E-4903-AE24-8ABA6384BA52}" dt="2023-09-06T02:18:05.395" v="123" actId="26606"/>
          <ac:spMkLst>
            <pc:docMk/>
            <pc:sldMk cId="70779746" sldId="328"/>
            <ac:spMk id="22" creationId="{5588B85A-3FF5-E713-E2D1-17377F5F1C17}"/>
          </ac:spMkLst>
        </pc:spChg>
        <pc:spChg chg="add mod">
          <ac:chgData name="Steinhauser,Dieter A" userId="e7eda97b-d120-4eea-a7f4-4dbaaafc52e0" providerId="ADAL" clId="{257F2F5A-FD9E-4903-AE24-8ABA6384BA52}" dt="2023-09-06T02:21:17.376" v="235" actId="20577"/>
          <ac:spMkLst>
            <pc:docMk/>
            <pc:sldMk cId="70779746" sldId="328"/>
            <ac:spMk id="27" creationId="{11B1BCCD-F404-0715-2444-BC01D4197B93}"/>
          </ac:spMkLst>
        </pc:spChg>
      </pc:sldChg>
      <pc:sldChg chg="addSp delSp modSp mod ord modClrScheme chgLayout">
        <pc:chgData name="Steinhauser,Dieter A" userId="e7eda97b-d120-4eea-a7f4-4dbaaafc52e0" providerId="ADAL" clId="{257F2F5A-FD9E-4903-AE24-8ABA6384BA52}" dt="2023-09-06T02:32:41.663" v="267"/>
        <pc:sldMkLst>
          <pc:docMk/>
          <pc:sldMk cId="2849681696" sldId="329"/>
        </pc:sldMkLst>
        <pc:spChg chg="mod">
          <ac:chgData name="Steinhauser,Dieter A" userId="e7eda97b-d120-4eea-a7f4-4dbaaafc52e0" providerId="ADAL" clId="{257F2F5A-FD9E-4903-AE24-8ABA6384BA52}" dt="2023-09-06T02:26:23.561" v="259" actId="26606"/>
          <ac:spMkLst>
            <pc:docMk/>
            <pc:sldMk cId="2849681696" sldId="329"/>
            <ac:spMk id="3" creationId="{6D34C15F-0ED4-2347-A8ED-3F1B965DD3CD}"/>
          </ac:spMkLst>
        </pc:spChg>
        <pc:spChg chg="add del">
          <ac:chgData name="Steinhauser,Dieter A" userId="e7eda97b-d120-4eea-a7f4-4dbaaafc52e0" providerId="ADAL" clId="{257F2F5A-FD9E-4903-AE24-8ABA6384BA52}" dt="2023-09-06T02:26:23.561" v="259" actId="26606"/>
          <ac:spMkLst>
            <pc:docMk/>
            <pc:sldMk cId="2849681696" sldId="329"/>
            <ac:spMk id="9" creationId="{AE547A7D-55E4-C112-213C-811A51257B81}"/>
          </ac:spMkLst>
        </pc:spChg>
        <pc:spChg chg="mod ord">
          <ac:chgData name="Steinhauser,Dieter A" userId="e7eda97b-d120-4eea-a7f4-4dbaaafc52e0" providerId="ADAL" clId="{257F2F5A-FD9E-4903-AE24-8ABA6384BA52}" dt="2023-09-06T02:26:23.561" v="259" actId="26606"/>
          <ac:spMkLst>
            <pc:docMk/>
            <pc:sldMk cId="2849681696" sldId="329"/>
            <ac:spMk id="11" creationId="{07086D31-2FD2-10A7-705F-69077D0A2376}"/>
          </ac:spMkLst>
        </pc:spChg>
        <pc:spChg chg="add del mod">
          <ac:chgData name="Steinhauser,Dieter A" userId="e7eda97b-d120-4eea-a7f4-4dbaaafc52e0" providerId="ADAL" clId="{257F2F5A-FD9E-4903-AE24-8ABA6384BA52}" dt="2023-09-06T02:26:23.561" v="259" actId="26606"/>
          <ac:spMkLst>
            <pc:docMk/>
            <pc:sldMk cId="2849681696" sldId="329"/>
            <ac:spMk id="14" creationId="{DF02F32E-1FCE-6156-184F-19E46B164313}"/>
          </ac:spMkLst>
        </pc:spChg>
        <pc:picChg chg="mod">
          <ac:chgData name="Steinhauser,Dieter A" userId="e7eda97b-d120-4eea-a7f4-4dbaaafc52e0" providerId="ADAL" clId="{257F2F5A-FD9E-4903-AE24-8ABA6384BA52}" dt="2023-09-06T02:26:23.561" v="259" actId="26606"/>
          <ac:picMkLst>
            <pc:docMk/>
            <pc:sldMk cId="2849681696" sldId="329"/>
            <ac:picMk id="6" creationId="{3404DBC0-C467-EB57-3B0E-70D0F6A55C63}"/>
          </ac:picMkLst>
        </pc:picChg>
      </pc:sldChg>
      <pc:sldChg chg="delSp del mod">
        <pc:chgData name="Steinhauser,Dieter A" userId="e7eda97b-d120-4eea-a7f4-4dbaaafc52e0" providerId="ADAL" clId="{257F2F5A-FD9E-4903-AE24-8ABA6384BA52}" dt="2023-09-06T02:09:38.834" v="35" actId="47"/>
        <pc:sldMkLst>
          <pc:docMk/>
          <pc:sldMk cId="2142222492" sldId="330"/>
        </pc:sldMkLst>
        <pc:spChg chg="del">
          <ac:chgData name="Steinhauser,Dieter A" userId="e7eda97b-d120-4eea-a7f4-4dbaaafc52e0" providerId="ADAL" clId="{257F2F5A-FD9E-4903-AE24-8ABA6384BA52}" dt="2023-09-06T02:09:18.210" v="19" actId="478"/>
          <ac:spMkLst>
            <pc:docMk/>
            <pc:sldMk cId="2142222492" sldId="330"/>
            <ac:spMk id="13" creationId="{8173CD00-35A1-E26A-16CC-ABA6C3C535A4}"/>
          </ac:spMkLst>
        </pc:spChg>
      </pc:sldChg>
      <pc:sldChg chg="addSp delSp modSp new mod modClrScheme chgLayout">
        <pc:chgData name="Steinhauser,Dieter A" userId="e7eda97b-d120-4eea-a7f4-4dbaaafc52e0" providerId="ADAL" clId="{257F2F5A-FD9E-4903-AE24-8ABA6384BA52}" dt="2023-09-06T02:23:12.922" v="255" actId="1076"/>
        <pc:sldMkLst>
          <pc:docMk/>
          <pc:sldMk cId="4182827312" sldId="332"/>
        </pc:sldMkLst>
        <pc:spChg chg="del">
          <ac:chgData name="Steinhauser,Dieter A" userId="e7eda97b-d120-4eea-a7f4-4dbaaafc52e0" providerId="ADAL" clId="{257F2F5A-FD9E-4903-AE24-8ABA6384BA52}" dt="2023-09-06T02:09:32.173" v="21" actId="26606"/>
          <ac:spMkLst>
            <pc:docMk/>
            <pc:sldMk cId="4182827312" sldId="332"/>
            <ac:spMk id="2" creationId="{F22ADCBC-2AA5-7C96-9D36-84231FB8F386}"/>
          </ac:spMkLst>
        </pc:spChg>
        <pc:spChg chg="del">
          <ac:chgData name="Steinhauser,Dieter A" userId="e7eda97b-d120-4eea-a7f4-4dbaaafc52e0" providerId="ADAL" clId="{257F2F5A-FD9E-4903-AE24-8ABA6384BA52}" dt="2023-09-06T02:09:32.173" v="21" actId="26606"/>
          <ac:spMkLst>
            <pc:docMk/>
            <pc:sldMk cId="4182827312" sldId="332"/>
            <ac:spMk id="3" creationId="{051B6F1E-07E0-6D11-4274-15A7BE884E18}"/>
          </ac:spMkLst>
        </pc:spChg>
        <pc:spChg chg="mod">
          <ac:chgData name="Steinhauser,Dieter A" userId="e7eda97b-d120-4eea-a7f4-4dbaaafc52e0" providerId="ADAL" clId="{257F2F5A-FD9E-4903-AE24-8ABA6384BA52}" dt="2023-09-06T02:10:15.729" v="53" actId="26606"/>
          <ac:spMkLst>
            <pc:docMk/>
            <pc:sldMk cId="4182827312" sldId="332"/>
            <ac:spMk id="4" creationId="{CD2396A2-AA24-6997-0417-3A8CC7BFD7B0}"/>
          </ac:spMkLst>
        </pc:spChg>
        <pc:spChg chg="del">
          <ac:chgData name="Steinhauser,Dieter A" userId="e7eda97b-d120-4eea-a7f4-4dbaaafc52e0" providerId="ADAL" clId="{257F2F5A-FD9E-4903-AE24-8ABA6384BA52}" dt="2023-09-06T02:09:32.173" v="21" actId="26606"/>
          <ac:spMkLst>
            <pc:docMk/>
            <pc:sldMk cId="4182827312" sldId="332"/>
            <ac:spMk id="5" creationId="{57724CC6-B675-8A3B-E6A0-54CD7D62EE57}"/>
          </ac:spMkLst>
        </pc:spChg>
        <pc:spChg chg="add mod">
          <ac:chgData name="Steinhauser,Dieter A" userId="e7eda97b-d120-4eea-a7f4-4dbaaafc52e0" providerId="ADAL" clId="{257F2F5A-FD9E-4903-AE24-8ABA6384BA52}" dt="2023-09-06T02:23:12.922" v="255" actId="1076"/>
          <ac:spMkLst>
            <pc:docMk/>
            <pc:sldMk cId="4182827312" sldId="332"/>
            <ac:spMk id="8" creationId="{30F3E528-F3D6-F18A-2464-3A2ECD723DD0}"/>
          </ac:spMkLst>
        </pc:spChg>
        <pc:spChg chg="add mod">
          <ac:chgData name="Steinhauser,Dieter A" userId="e7eda97b-d120-4eea-a7f4-4dbaaafc52e0" providerId="ADAL" clId="{257F2F5A-FD9E-4903-AE24-8ABA6384BA52}" dt="2023-09-06T02:10:15.729" v="53" actId="26606"/>
          <ac:spMkLst>
            <pc:docMk/>
            <pc:sldMk cId="4182827312" sldId="332"/>
            <ac:spMk id="10" creationId="{1EE11552-7A64-2640-DD75-AC15853A4A00}"/>
          </ac:spMkLst>
        </pc:spChg>
        <pc:spChg chg="add del mod">
          <ac:chgData name="Steinhauser,Dieter A" userId="e7eda97b-d120-4eea-a7f4-4dbaaafc52e0" providerId="ADAL" clId="{257F2F5A-FD9E-4903-AE24-8ABA6384BA52}" dt="2023-09-06T02:10:15.729" v="53" actId="26606"/>
          <ac:spMkLst>
            <pc:docMk/>
            <pc:sldMk cId="4182827312" sldId="332"/>
            <ac:spMk id="12" creationId="{340A1944-AAA1-18D6-4D0F-BB53E4D1760E}"/>
          </ac:spMkLst>
        </pc:spChg>
        <pc:spChg chg="add mod">
          <ac:chgData name="Steinhauser,Dieter A" userId="e7eda97b-d120-4eea-a7f4-4dbaaafc52e0" providerId="ADAL" clId="{257F2F5A-FD9E-4903-AE24-8ABA6384BA52}" dt="2023-09-06T02:22:30.748" v="252" actId="20577"/>
          <ac:spMkLst>
            <pc:docMk/>
            <pc:sldMk cId="4182827312" sldId="332"/>
            <ac:spMk id="18" creationId="{7CD54D72-87F0-0A7F-476F-54B8DB97869A}"/>
          </ac:spMkLst>
        </pc:spChg>
        <pc:graphicFrameChg chg="add mod">
          <ac:chgData name="Steinhauser,Dieter A" userId="e7eda97b-d120-4eea-a7f4-4dbaaafc52e0" providerId="ADAL" clId="{257F2F5A-FD9E-4903-AE24-8ABA6384BA52}" dt="2023-09-06T02:22:43.970" v="254"/>
          <ac:graphicFrameMkLst>
            <pc:docMk/>
            <pc:sldMk cId="4182827312" sldId="332"/>
            <ac:graphicFrameMk id="14" creationId="{DA6AD4D5-D11C-2128-7172-86C43778F881}"/>
          </ac:graphicFrameMkLst>
        </pc:graphicFrameChg>
        <pc:picChg chg="add mod">
          <ac:chgData name="Steinhauser,Dieter A" userId="e7eda97b-d120-4eea-a7f4-4dbaaafc52e0" providerId="ADAL" clId="{257F2F5A-FD9E-4903-AE24-8ABA6384BA52}" dt="2023-09-06T02:12:21.453" v="75" actId="1076"/>
          <ac:picMkLst>
            <pc:docMk/>
            <pc:sldMk cId="4182827312" sldId="332"/>
            <ac:picMk id="6" creationId="{B81084AD-5121-2AD4-8769-AAAC30034CD2}"/>
          </ac:picMkLst>
        </pc:picChg>
        <pc:picChg chg="add mod ord">
          <ac:chgData name="Steinhauser,Dieter A" userId="e7eda97b-d120-4eea-a7f4-4dbaaafc52e0" providerId="ADAL" clId="{257F2F5A-FD9E-4903-AE24-8ABA6384BA52}" dt="2023-09-06T02:22:07.171" v="246" actId="1076"/>
          <ac:picMkLst>
            <pc:docMk/>
            <pc:sldMk cId="4182827312" sldId="332"/>
            <ac:picMk id="7" creationId="{888A02BE-EDA1-06CE-EFEA-EF508B4C2AE6}"/>
          </ac:picMkLst>
        </pc:picChg>
      </pc:sldChg>
      <pc:sldMasterChg chg="modSp mod">
        <pc:chgData name="Steinhauser,Dieter A" userId="e7eda97b-d120-4eea-a7f4-4dbaaafc52e0" providerId="ADAL" clId="{257F2F5A-FD9E-4903-AE24-8ABA6384BA52}" dt="2023-09-06T01:28:20.270" v="18" actId="14100"/>
        <pc:sldMasterMkLst>
          <pc:docMk/>
          <pc:sldMasterMk cId="3434583292" sldId="2147483648"/>
        </pc:sldMasterMkLst>
        <pc:spChg chg="mod">
          <ac:chgData name="Steinhauser,Dieter A" userId="e7eda97b-d120-4eea-a7f4-4dbaaafc52e0" providerId="ADAL" clId="{257F2F5A-FD9E-4903-AE24-8ABA6384BA52}" dt="2023-09-06T01:28:20.270" v="18" actId="14100"/>
          <ac:spMkLst>
            <pc:docMk/>
            <pc:sldMasterMk cId="3434583292" sldId="2147483648"/>
            <ac:spMk id="4" creationId="{26269CB1-4F4A-00E5-CFDF-34D4D71A51F1}"/>
          </ac:spMkLst>
        </pc:spChg>
      </pc:sldMasterChg>
    </pc:docChg>
  </pc:docChgLst>
  <pc:docChgLst>
    <pc:chgData name="Gazda, Nikodem P." userId="S::ngazda@ufl.edu::8ad915a3-dc24-43fb-b3a0-a2644c2720ee" providerId="AD" clId="Web-{38CA72DB-1E5E-BFE3-E610-127E6F2940EB}"/>
    <pc:docChg chg="addSld modSld sldOrd">
      <pc:chgData name="Gazda, Nikodem P." userId="S::ngazda@ufl.edu::8ad915a3-dc24-43fb-b3a0-a2644c2720ee" providerId="AD" clId="Web-{38CA72DB-1E5E-BFE3-E610-127E6F2940EB}" dt="2024-04-10T22:41:00.533" v="527"/>
      <pc:docMkLst>
        <pc:docMk/>
      </pc:docMkLst>
      <pc:sldChg chg="ord">
        <pc:chgData name="Gazda, Nikodem P." userId="S::ngazda@ufl.edu::8ad915a3-dc24-43fb-b3a0-a2644c2720ee" providerId="AD" clId="Web-{38CA72DB-1E5E-BFE3-E610-127E6F2940EB}" dt="2024-04-10T22:41:00.533" v="527"/>
        <pc:sldMkLst>
          <pc:docMk/>
          <pc:sldMk cId="1856987382" sldId="333"/>
        </pc:sldMkLst>
      </pc:sldChg>
      <pc:sldChg chg="addSp delSp modSp new">
        <pc:chgData name="Gazda, Nikodem P." userId="S::ngazda@ufl.edu::8ad915a3-dc24-43fb-b3a0-a2644c2720ee" providerId="AD" clId="Web-{38CA72DB-1E5E-BFE3-E610-127E6F2940EB}" dt="2024-04-10T22:39:24.561" v="526" actId="20577"/>
        <pc:sldMkLst>
          <pc:docMk/>
          <pc:sldMk cId="2740188386" sldId="335"/>
        </pc:sldMkLst>
        <pc:spChg chg="mod">
          <ac:chgData name="Gazda, Nikodem P." userId="S::ngazda@ufl.edu::8ad915a3-dc24-43fb-b3a0-a2644c2720ee" providerId="AD" clId="Web-{38CA72DB-1E5E-BFE3-E610-127E6F2940EB}" dt="2024-04-10T22:22:00.721" v="20" actId="20577"/>
          <ac:spMkLst>
            <pc:docMk/>
            <pc:sldMk cId="2740188386" sldId="335"/>
            <ac:spMk id="2" creationId="{D9050855-D165-E7FA-BE89-DDCB312106F0}"/>
          </ac:spMkLst>
        </pc:spChg>
        <pc:spChg chg="del mod">
          <ac:chgData name="Gazda, Nikodem P." userId="S::ngazda@ufl.edu::8ad915a3-dc24-43fb-b3a0-a2644c2720ee" providerId="AD" clId="Web-{38CA72DB-1E5E-BFE3-E610-127E6F2940EB}" dt="2024-04-10T22:23:57.959" v="40"/>
          <ac:spMkLst>
            <pc:docMk/>
            <pc:sldMk cId="2740188386" sldId="335"/>
            <ac:spMk id="3" creationId="{8123AE43-E32F-F2A7-83AA-C6525604D4AC}"/>
          </ac:spMkLst>
        </pc:spChg>
        <pc:spChg chg="mod">
          <ac:chgData name="Gazda, Nikodem P." userId="S::ngazda@ufl.edu::8ad915a3-dc24-43fb-b3a0-a2644c2720ee" providerId="AD" clId="Web-{38CA72DB-1E5E-BFE3-E610-127E6F2940EB}" dt="2024-04-10T22:39:24.561" v="526" actId="20577"/>
          <ac:spMkLst>
            <pc:docMk/>
            <pc:sldMk cId="2740188386" sldId="335"/>
            <ac:spMk id="4" creationId="{C52D8861-9369-4BF5-8257-44086B237567}"/>
          </ac:spMkLst>
        </pc:spChg>
        <pc:spChg chg="add del mod">
          <ac:chgData name="Gazda, Nikodem P." userId="S::ngazda@ufl.edu::8ad915a3-dc24-43fb-b3a0-a2644c2720ee" providerId="AD" clId="Web-{38CA72DB-1E5E-BFE3-E610-127E6F2940EB}" dt="2024-04-10T22:24:02.631" v="42"/>
          <ac:spMkLst>
            <pc:docMk/>
            <pc:sldMk cId="2740188386" sldId="335"/>
            <ac:spMk id="10" creationId="{52A92378-3472-D73C-0414-2851038B01AA}"/>
          </ac:spMkLst>
        </pc:spChg>
        <pc:picChg chg="add del mod">
          <ac:chgData name="Gazda, Nikodem P." userId="S::ngazda@ufl.edu::8ad915a3-dc24-43fb-b3a0-a2644c2720ee" providerId="AD" clId="Web-{38CA72DB-1E5E-BFE3-E610-127E6F2940EB}" dt="2024-04-10T22:23:17.473" v="33"/>
          <ac:picMkLst>
            <pc:docMk/>
            <pc:sldMk cId="2740188386" sldId="335"/>
            <ac:picMk id="6" creationId="{5E722714-BC14-8BDF-8B6B-0990885939C3}"/>
          </ac:picMkLst>
        </pc:picChg>
        <pc:picChg chg="add del mod">
          <ac:chgData name="Gazda, Nikodem P." userId="S::ngazda@ufl.edu::8ad915a3-dc24-43fb-b3a0-a2644c2720ee" providerId="AD" clId="Web-{38CA72DB-1E5E-BFE3-E610-127E6F2940EB}" dt="2024-04-10T22:27:01.120" v="47"/>
          <ac:picMkLst>
            <pc:docMk/>
            <pc:sldMk cId="2740188386" sldId="335"/>
            <ac:picMk id="7" creationId="{A6D7ADE1-1F1E-5ED4-6922-79D5A625330F}"/>
          </ac:picMkLst>
        </pc:picChg>
        <pc:picChg chg="add del mod">
          <ac:chgData name="Gazda, Nikodem P." userId="S::ngazda@ufl.edu::8ad915a3-dc24-43fb-b3a0-a2644c2720ee" providerId="AD" clId="Web-{38CA72DB-1E5E-BFE3-E610-127E6F2940EB}" dt="2024-04-10T22:26:59.604" v="46"/>
          <ac:picMkLst>
            <pc:docMk/>
            <pc:sldMk cId="2740188386" sldId="335"/>
            <ac:picMk id="8" creationId="{5EACD7FA-E5D8-F73D-099C-17176CA19A8A}"/>
          </ac:picMkLst>
        </pc:picChg>
      </pc:sldChg>
    </pc:docChg>
  </pc:docChgLst>
  <pc:docChgLst>
    <pc:chgData name="Steinhauser,Dieter A" userId="S::dsteinhauser@ufl.edu::e7eda97b-d120-4eea-a7f4-4dbaaafc52e0" providerId="AD" clId="Web-{71FC7493-6B9A-0B2F-125A-77FDE2B11E70}"/>
    <pc:docChg chg="addSld delSld modSld sldOrd">
      <pc:chgData name="Steinhauser,Dieter A" userId="S::dsteinhauser@ufl.edu::e7eda97b-d120-4eea-a7f4-4dbaaafc52e0" providerId="AD" clId="Web-{71FC7493-6B9A-0B2F-125A-77FDE2B11E70}" dt="2023-09-06T02:04:15.563" v="550" actId="20577"/>
      <pc:docMkLst>
        <pc:docMk/>
      </pc:docMkLst>
      <pc:sldChg chg="addSp delSp modSp">
        <pc:chgData name="Steinhauser,Dieter A" userId="S::dsteinhauser@ufl.edu::e7eda97b-d120-4eea-a7f4-4dbaaafc52e0" providerId="AD" clId="Web-{71FC7493-6B9A-0B2F-125A-77FDE2B11E70}" dt="2023-09-06T01:45:18.579" v="171" actId="1076"/>
        <pc:sldMkLst>
          <pc:docMk/>
          <pc:sldMk cId="1495496538" sldId="257"/>
        </pc:sldMkLst>
        <pc:spChg chg="del mod">
          <ac:chgData name="Steinhauser,Dieter A" userId="S::dsteinhauser@ufl.edu::e7eda97b-d120-4eea-a7f4-4dbaaafc52e0" providerId="AD" clId="Web-{71FC7493-6B9A-0B2F-125A-77FDE2B11E70}" dt="2023-09-06T01:44:27.749" v="165"/>
          <ac:spMkLst>
            <pc:docMk/>
            <pc:sldMk cId="1495496538" sldId="257"/>
            <ac:spMk id="2" creationId="{797D2D10-AAE1-0C59-035F-CD3EA5600C0C}"/>
          </ac:spMkLst>
        </pc:spChg>
        <pc:spChg chg="mod">
          <ac:chgData name="Steinhauser,Dieter A" userId="S::dsteinhauser@ufl.edu::e7eda97b-d120-4eea-a7f4-4dbaaafc52e0" providerId="AD" clId="Web-{71FC7493-6B9A-0B2F-125A-77FDE2B11E70}" dt="2023-09-06T01:44:38.718" v="166" actId="1076"/>
          <ac:spMkLst>
            <pc:docMk/>
            <pc:sldMk cId="1495496538" sldId="257"/>
            <ac:spMk id="3" creationId="{3D71C9CD-CAE8-4AC8-936D-333769D479E5}"/>
          </ac:spMkLst>
        </pc:spChg>
        <pc:spChg chg="mod">
          <ac:chgData name="Steinhauser,Dieter A" userId="S::dsteinhauser@ufl.edu::e7eda97b-d120-4eea-a7f4-4dbaaafc52e0" providerId="AD" clId="Web-{71FC7493-6B9A-0B2F-125A-77FDE2B11E70}" dt="2023-09-06T01:45:12.407" v="170" actId="1076"/>
          <ac:spMkLst>
            <pc:docMk/>
            <pc:sldMk cId="1495496538" sldId="257"/>
            <ac:spMk id="4" creationId="{C6D24F99-E026-485A-96CD-AEC98137262A}"/>
          </ac:spMkLst>
        </pc:spChg>
        <pc:spChg chg="add mod">
          <ac:chgData name="Steinhauser,Dieter A" userId="S::dsteinhauser@ufl.edu::e7eda97b-d120-4eea-a7f4-4dbaaafc52e0" providerId="AD" clId="Web-{71FC7493-6B9A-0B2F-125A-77FDE2B11E70}" dt="2023-09-06T01:45:18.579" v="171" actId="1076"/>
          <ac:spMkLst>
            <pc:docMk/>
            <pc:sldMk cId="1495496538" sldId="257"/>
            <ac:spMk id="6" creationId="{DBAB5F00-3174-CECA-96F2-14EFD0F71ADE}"/>
          </ac:spMkLst>
        </pc:spChg>
        <pc:spChg chg="add del mod">
          <ac:chgData name="Steinhauser,Dieter A" userId="S::dsteinhauser@ufl.edu::e7eda97b-d120-4eea-a7f4-4dbaaafc52e0" providerId="AD" clId="Web-{71FC7493-6B9A-0B2F-125A-77FDE2B11E70}" dt="2023-09-06T01:43:33.465" v="152"/>
          <ac:spMkLst>
            <pc:docMk/>
            <pc:sldMk cId="1495496538" sldId="257"/>
            <ac:spMk id="12" creationId="{418C4BDA-2D33-9621-8274-79E414F9C211}"/>
          </ac:spMkLst>
        </pc:spChg>
        <pc:picChg chg="add del mod">
          <ac:chgData name="Steinhauser,Dieter A" userId="S::dsteinhauser@ufl.edu::e7eda97b-d120-4eea-a7f4-4dbaaafc52e0" providerId="AD" clId="Web-{71FC7493-6B9A-0B2F-125A-77FDE2B11E70}" dt="2023-09-06T01:43:03.495" v="147"/>
          <ac:picMkLst>
            <pc:docMk/>
            <pc:sldMk cId="1495496538" sldId="257"/>
            <ac:picMk id="7" creationId="{1733F5E1-35A7-FA8F-AA66-BCA905DE4179}"/>
          </ac:picMkLst>
        </pc:picChg>
        <pc:picChg chg="add del mod">
          <ac:chgData name="Steinhauser,Dieter A" userId="S::dsteinhauser@ufl.edu::e7eda97b-d120-4eea-a7f4-4dbaaafc52e0" providerId="AD" clId="Web-{71FC7493-6B9A-0B2F-125A-77FDE2B11E70}" dt="2023-09-06T01:43:23.058" v="151"/>
          <ac:picMkLst>
            <pc:docMk/>
            <pc:sldMk cId="1495496538" sldId="257"/>
            <ac:picMk id="8" creationId="{CF8E4E25-2AAE-E19E-78E4-B8CFAFB7A613}"/>
          </ac:picMkLst>
        </pc:picChg>
        <pc:picChg chg="del">
          <ac:chgData name="Steinhauser,Dieter A" userId="S::dsteinhauser@ufl.edu::e7eda97b-d120-4eea-a7f4-4dbaaafc52e0" providerId="AD" clId="Web-{71FC7493-6B9A-0B2F-125A-77FDE2B11E70}" dt="2023-09-06T01:43:20.699" v="149"/>
          <ac:picMkLst>
            <pc:docMk/>
            <pc:sldMk cId="1495496538" sldId="257"/>
            <ac:picMk id="9" creationId="{D2FD7D39-E152-3483-C75B-FBA33CDB4FFF}"/>
          </ac:picMkLst>
        </pc:picChg>
        <pc:picChg chg="add mod ord modCrop">
          <ac:chgData name="Steinhauser,Dieter A" userId="S::dsteinhauser@ufl.edu::e7eda97b-d120-4eea-a7f4-4dbaaafc52e0" providerId="AD" clId="Web-{71FC7493-6B9A-0B2F-125A-77FDE2B11E70}" dt="2023-09-06T01:44:25.077" v="164"/>
          <ac:picMkLst>
            <pc:docMk/>
            <pc:sldMk cId="1495496538" sldId="257"/>
            <ac:picMk id="13" creationId="{B9B81362-680D-5888-9270-7DC9E32405CE}"/>
          </ac:picMkLst>
        </pc:picChg>
      </pc:sldChg>
      <pc:sldChg chg="del">
        <pc:chgData name="Steinhauser,Dieter A" userId="S::dsteinhauser@ufl.edu::e7eda97b-d120-4eea-a7f4-4dbaaafc52e0" providerId="AD" clId="Web-{71FC7493-6B9A-0B2F-125A-77FDE2B11E70}" dt="2023-09-06T01:37:50.232" v="114"/>
        <pc:sldMkLst>
          <pc:docMk/>
          <pc:sldMk cId="3519834523" sldId="315"/>
        </pc:sldMkLst>
      </pc:sldChg>
      <pc:sldChg chg="del">
        <pc:chgData name="Steinhauser,Dieter A" userId="S::dsteinhauser@ufl.edu::e7eda97b-d120-4eea-a7f4-4dbaaafc52e0" providerId="AD" clId="Web-{71FC7493-6B9A-0B2F-125A-77FDE2B11E70}" dt="2023-09-06T01:37:51.232" v="115"/>
        <pc:sldMkLst>
          <pc:docMk/>
          <pc:sldMk cId="4028855878" sldId="316"/>
        </pc:sldMkLst>
      </pc:sldChg>
      <pc:sldChg chg="del">
        <pc:chgData name="Steinhauser,Dieter A" userId="S::dsteinhauser@ufl.edu::e7eda97b-d120-4eea-a7f4-4dbaaafc52e0" providerId="AD" clId="Web-{71FC7493-6B9A-0B2F-125A-77FDE2B11E70}" dt="2023-09-06T01:37:54.576" v="118"/>
        <pc:sldMkLst>
          <pc:docMk/>
          <pc:sldMk cId="3167110471" sldId="317"/>
        </pc:sldMkLst>
      </pc:sldChg>
      <pc:sldChg chg="del">
        <pc:chgData name="Steinhauser,Dieter A" userId="S::dsteinhauser@ufl.edu::e7eda97b-d120-4eea-a7f4-4dbaaafc52e0" providerId="AD" clId="Web-{71FC7493-6B9A-0B2F-125A-77FDE2B11E70}" dt="2023-09-06T01:37:52.326" v="116"/>
        <pc:sldMkLst>
          <pc:docMk/>
          <pc:sldMk cId="1758562271" sldId="318"/>
        </pc:sldMkLst>
      </pc:sldChg>
      <pc:sldChg chg="del">
        <pc:chgData name="Steinhauser,Dieter A" userId="S::dsteinhauser@ufl.edu::e7eda97b-d120-4eea-a7f4-4dbaaafc52e0" providerId="AD" clId="Web-{71FC7493-6B9A-0B2F-125A-77FDE2B11E70}" dt="2023-09-06T01:37:57.545" v="121"/>
        <pc:sldMkLst>
          <pc:docMk/>
          <pc:sldMk cId="1020740308" sldId="323"/>
        </pc:sldMkLst>
      </pc:sldChg>
      <pc:sldChg chg="del">
        <pc:chgData name="Steinhauser,Dieter A" userId="S::dsteinhauser@ufl.edu::e7eda97b-d120-4eea-a7f4-4dbaaafc52e0" providerId="AD" clId="Web-{71FC7493-6B9A-0B2F-125A-77FDE2B11E70}" dt="2023-09-06T01:37:53.232" v="117"/>
        <pc:sldMkLst>
          <pc:docMk/>
          <pc:sldMk cId="2086277277" sldId="324"/>
        </pc:sldMkLst>
      </pc:sldChg>
      <pc:sldChg chg="del">
        <pc:chgData name="Steinhauser,Dieter A" userId="S::dsteinhauser@ufl.edu::e7eda97b-d120-4eea-a7f4-4dbaaafc52e0" providerId="AD" clId="Web-{71FC7493-6B9A-0B2F-125A-77FDE2B11E70}" dt="2023-09-06T01:37:55.701" v="119"/>
        <pc:sldMkLst>
          <pc:docMk/>
          <pc:sldMk cId="3362687575" sldId="325"/>
        </pc:sldMkLst>
      </pc:sldChg>
      <pc:sldChg chg="del">
        <pc:chgData name="Steinhauser,Dieter A" userId="S::dsteinhauser@ufl.edu::e7eda97b-d120-4eea-a7f4-4dbaaafc52e0" providerId="AD" clId="Web-{71FC7493-6B9A-0B2F-125A-77FDE2B11E70}" dt="2023-09-06T01:37:56.076" v="120"/>
        <pc:sldMkLst>
          <pc:docMk/>
          <pc:sldMk cId="367963360" sldId="326"/>
        </pc:sldMkLst>
      </pc:sldChg>
      <pc:sldChg chg="addSp delSp modSp new mod ord modClrScheme chgLayout">
        <pc:chgData name="Steinhauser,Dieter A" userId="S::dsteinhauser@ufl.edu::e7eda97b-d120-4eea-a7f4-4dbaaafc52e0" providerId="AD" clId="Web-{71FC7493-6B9A-0B2F-125A-77FDE2B11E70}" dt="2023-09-06T01:54:20.476" v="279" actId="1076"/>
        <pc:sldMkLst>
          <pc:docMk/>
          <pc:sldMk cId="4155461204" sldId="327"/>
        </pc:sldMkLst>
        <pc:spChg chg="del">
          <ac:chgData name="Steinhauser,Dieter A" userId="S::dsteinhauser@ufl.edu::e7eda97b-d120-4eea-a7f4-4dbaaafc52e0" providerId="AD" clId="Web-{71FC7493-6B9A-0B2F-125A-77FDE2B11E70}" dt="2023-09-06T01:40:44.521" v="139"/>
          <ac:spMkLst>
            <pc:docMk/>
            <pc:sldMk cId="4155461204" sldId="327"/>
            <ac:spMk id="2" creationId="{68B9FC03-D6A5-6CC4-A1CE-9F8BB92AC5E3}"/>
          </ac:spMkLst>
        </pc:spChg>
        <pc:spChg chg="mod">
          <ac:chgData name="Steinhauser,Dieter A" userId="S::dsteinhauser@ufl.edu::e7eda97b-d120-4eea-a7f4-4dbaaafc52e0" providerId="AD" clId="Web-{71FC7493-6B9A-0B2F-125A-77FDE2B11E70}" dt="2023-09-06T01:53:33.709" v="275"/>
          <ac:spMkLst>
            <pc:docMk/>
            <pc:sldMk cId="4155461204" sldId="327"/>
            <ac:spMk id="3" creationId="{BD79652B-3BD7-8A04-7E1B-841E7714EADC}"/>
          </ac:spMkLst>
        </pc:spChg>
        <pc:spChg chg="del">
          <ac:chgData name="Steinhauser,Dieter A" userId="S::dsteinhauser@ufl.edu::e7eda97b-d120-4eea-a7f4-4dbaaafc52e0" providerId="AD" clId="Web-{71FC7493-6B9A-0B2F-125A-77FDE2B11E70}" dt="2023-09-06T01:40:44.521" v="139"/>
          <ac:spMkLst>
            <pc:docMk/>
            <pc:sldMk cId="4155461204" sldId="327"/>
            <ac:spMk id="4" creationId="{D10C8DD2-77F7-82C3-E6A3-7510FAEAEC63}"/>
          </ac:spMkLst>
        </pc:spChg>
        <pc:spChg chg="add del mod">
          <ac:chgData name="Steinhauser,Dieter A" userId="S::dsteinhauser@ufl.edu::e7eda97b-d120-4eea-a7f4-4dbaaafc52e0" providerId="AD" clId="Web-{71FC7493-6B9A-0B2F-125A-77FDE2B11E70}" dt="2023-09-06T01:53:33.709" v="275"/>
          <ac:spMkLst>
            <pc:docMk/>
            <pc:sldMk cId="4155461204" sldId="327"/>
            <ac:spMk id="9" creationId="{15633181-70F5-FAE5-AB5C-41D93E06ADFE}"/>
          </ac:spMkLst>
        </pc:spChg>
        <pc:spChg chg="add mod">
          <ac:chgData name="Steinhauser,Dieter A" userId="S::dsteinhauser@ufl.edu::e7eda97b-d120-4eea-a7f4-4dbaaafc52e0" providerId="AD" clId="Web-{71FC7493-6B9A-0B2F-125A-77FDE2B11E70}" dt="2023-09-06T01:53:33.709" v="275"/>
          <ac:spMkLst>
            <pc:docMk/>
            <pc:sldMk cId="4155461204" sldId="327"/>
            <ac:spMk id="11" creationId="{B38997EB-4C45-009D-0033-B30E0F5A8C14}"/>
          </ac:spMkLst>
        </pc:spChg>
        <pc:spChg chg="add del mod">
          <ac:chgData name="Steinhauser,Dieter A" userId="S::dsteinhauser@ufl.edu::e7eda97b-d120-4eea-a7f4-4dbaaafc52e0" providerId="AD" clId="Web-{71FC7493-6B9A-0B2F-125A-77FDE2B11E70}" dt="2023-09-06T01:53:33.709" v="275"/>
          <ac:spMkLst>
            <pc:docMk/>
            <pc:sldMk cId="4155461204" sldId="327"/>
            <ac:spMk id="13" creationId="{F248AE82-D3C2-A170-306D-69EF914C9112}"/>
          </ac:spMkLst>
        </pc:spChg>
        <pc:graphicFrameChg chg="add mod">
          <ac:chgData name="Steinhauser,Dieter A" userId="S::dsteinhauser@ufl.edu::e7eda97b-d120-4eea-a7f4-4dbaaafc52e0" providerId="AD" clId="Web-{71FC7493-6B9A-0B2F-125A-77FDE2B11E70}" dt="2023-09-06T01:54:20.476" v="279" actId="1076"/>
          <ac:graphicFrameMkLst>
            <pc:docMk/>
            <pc:sldMk cId="4155461204" sldId="327"/>
            <ac:graphicFrameMk id="15" creationId="{596AD38B-052F-040F-CFA6-DC75B045A386}"/>
          </ac:graphicFrameMkLst>
        </pc:graphicFrameChg>
      </pc:sldChg>
      <pc:sldChg chg="addSp delSp modSp new mod ord modClrScheme chgLayout">
        <pc:chgData name="Steinhauser,Dieter A" userId="S::dsteinhauser@ufl.edu::e7eda97b-d120-4eea-a7f4-4dbaaafc52e0" providerId="AD" clId="Web-{71FC7493-6B9A-0B2F-125A-77FDE2B11E70}" dt="2023-09-06T01:42:00.039" v="142"/>
        <pc:sldMkLst>
          <pc:docMk/>
          <pc:sldMk cId="70779746" sldId="328"/>
        </pc:sldMkLst>
        <pc:spChg chg="del">
          <ac:chgData name="Steinhauser,Dieter A" userId="S::dsteinhauser@ufl.edu::e7eda97b-d120-4eea-a7f4-4dbaaafc52e0" providerId="AD" clId="Web-{71FC7493-6B9A-0B2F-125A-77FDE2B11E70}" dt="2023-09-06T01:41:46.992" v="141"/>
          <ac:spMkLst>
            <pc:docMk/>
            <pc:sldMk cId="70779746" sldId="328"/>
            <ac:spMk id="2" creationId="{AA527092-19B3-B34F-74B8-B1DE230FEFE2}"/>
          </ac:spMkLst>
        </pc:spChg>
        <pc:spChg chg="mod">
          <ac:chgData name="Steinhauser,Dieter A" userId="S::dsteinhauser@ufl.edu::e7eda97b-d120-4eea-a7f4-4dbaaafc52e0" providerId="AD" clId="Web-{71FC7493-6B9A-0B2F-125A-77FDE2B11E70}" dt="2023-09-06T01:42:00.039" v="142"/>
          <ac:spMkLst>
            <pc:docMk/>
            <pc:sldMk cId="70779746" sldId="328"/>
            <ac:spMk id="3" creationId="{CC3A5D7C-2B14-BAD0-58AB-A1AC4129A33F}"/>
          </ac:spMkLst>
        </pc:spChg>
        <pc:spChg chg="del">
          <ac:chgData name="Steinhauser,Dieter A" userId="S::dsteinhauser@ufl.edu::e7eda97b-d120-4eea-a7f4-4dbaaafc52e0" providerId="AD" clId="Web-{71FC7493-6B9A-0B2F-125A-77FDE2B11E70}" dt="2023-09-06T01:41:46.992" v="141"/>
          <ac:spMkLst>
            <pc:docMk/>
            <pc:sldMk cId="70779746" sldId="328"/>
            <ac:spMk id="4" creationId="{CDF91557-4924-8C82-2AFD-2B79B3050148}"/>
          </ac:spMkLst>
        </pc:spChg>
        <pc:spChg chg="add del mod">
          <ac:chgData name="Steinhauser,Dieter A" userId="S::dsteinhauser@ufl.edu::e7eda97b-d120-4eea-a7f4-4dbaaafc52e0" providerId="AD" clId="Web-{71FC7493-6B9A-0B2F-125A-77FDE2B11E70}" dt="2023-09-06T01:42:00.039" v="142"/>
          <ac:spMkLst>
            <pc:docMk/>
            <pc:sldMk cId="70779746" sldId="328"/>
            <ac:spMk id="9" creationId="{0EA939D0-208D-8EB5-37D1-F5CB6B949513}"/>
          </ac:spMkLst>
        </pc:spChg>
        <pc:spChg chg="add mod">
          <ac:chgData name="Steinhauser,Dieter A" userId="S::dsteinhauser@ufl.edu::e7eda97b-d120-4eea-a7f4-4dbaaafc52e0" providerId="AD" clId="Web-{71FC7493-6B9A-0B2F-125A-77FDE2B11E70}" dt="2023-09-06T01:42:00.039" v="142"/>
          <ac:spMkLst>
            <pc:docMk/>
            <pc:sldMk cId="70779746" sldId="328"/>
            <ac:spMk id="11" creationId="{89C5A8CA-77A0-2929-EA1B-4B87EF11F605}"/>
          </ac:spMkLst>
        </pc:spChg>
        <pc:spChg chg="add del mod">
          <ac:chgData name="Steinhauser,Dieter A" userId="S::dsteinhauser@ufl.edu::e7eda97b-d120-4eea-a7f4-4dbaaafc52e0" providerId="AD" clId="Web-{71FC7493-6B9A-0B2F-125A-77FDE2B11E70}" dt="2023-09-06T01:42:00.039" v="142"/>
          <ac:spMkLst>
            <pc:docMk/>
            <pc:sldMk cId="70779746" sldId="328"/>
            <ac:spMk id="13" creationId="{57118426-E36A-38C3-DF37-95FE1DC8D868}"/>
          </ac:spMkLst>
        </pc:spChg>
        <pc:spChg chg="add mod">
          <ac:chgData name="Steinhauser,Dieter A" userId="S::dsteinhauser@ufl.edu::e7eda97b-d120-4eea-a7f4-4dbaaafc52e0" providerId="AD" clId="Web-{71FC7493-6B9A-0B2F-125A-77FDE2B11E70}" dt="2023-09-06T01:42:00.039" v="142"/>
          <ac:spMkLst>
            <pc:docMk/>
            <pc:sldMk cId="70779746" sldId="328"/>
            <ac:spMk id="18" creationId="{469FF17F-2D9F-31AA-DB20-F46423C6C79D}"/>
          </ac:spMkLst>
        </pc:spChg>
        <pc:spChg chg="add mod">
          <ac:chgData name="Steinhauser,Dieter A" userId="S::dsteinhauser@ufl.edu::e7eda97b-d120-4eea-a7f4-4dbaaafc52e0" providerId="AD" clId="Web-{71FC7493-6B9A-0B2F-125A-77FDE2B11E70}" dt="2023-09-06T01:42:00.039" v="142"/>
          <ac:spMkLst>
            <pc:docMk/>
            <pc:sldMk cId="70779746" sldId="328"/>
            <ac:spMk id="20" creationId="{C94F35A7-D6AC-59C6-01B6-84B839C402CF}"/>
          </ac:spMkLst>
        </pc:spChg>
        <pc:spChg chg="add mod">
          <ac:chgData name="Steinhauser,Dieter A" userId="S::dsteinhauser@ufl.edu::e7eda97b-d120-4eea-a7f4-4dbaaafc52e0" providerId="AD" clId="Web-{71FC7493-6B9A-0B2F-125A-77FDE2B11E70}" dt="2023-09-06T01:42:00.039" v="142"/>
          <ac:spMkLst>
            <pc:docMk/>
            <pc:sldMk cId="70779746" sldId="328"/>
            <ac:spMk id="22" creationId="{5588B85A-3FF5-E713-E2D1-17377F5F1C17}"/>
          </ac:spMkLst>
        </pc:spChg>
      </pc:sldChg>
      <pc:sldChg chg="addSp delSp modSp new mod modClrScheme chgLayout">
        <pc:chgData name="Steinhauser,Dieter A" userId="S::dsteinhauser@ufl.edu::e7eda97b-d120-4eea-a7f4-4dbaaafc52e0" providerId="AD" clId="Web-{71FC7493-6B9A-0B2F-125A-77FDE2B11E70}" dt="2023-09-06T01:55:48.449" v="286"/>
        <pc:sldMkLst>
          <pc:docMk/>
          <pc:sldMk cId="2849681696" sldId="329"/>
        </pc:sldMkLst>
        <pc:spChg chg="del">
          <ac:chgData name="Steinhauser,Dieter A" userId="S::dsteinhauser@ufl.edu::e7eda97b-d120-4eea-a7f4-4dbaaafc52e0" providerId="AD" clId="Web-{71FC7493-6B9A-0B2F-125A-77FDE2B11E70}" dt="2023-09-06T01:42:13.446" v="143"/>
          <ac:spMkLst>
            <pc:docMk/>
            <pc:sldMk cId="2849681696" sldId="329"/>
            <ac:spMk id="2" creationId="{E3F94D0D-E789-EB18-456E-D3FE35134B00}"/>
          </ac:spMkLst>
        </pc:spChg>
        <pc:spChg chg="mod">
          <ac:chgData name="Steinhauser,Dieter A" userId="S::dsteinhauser@ufl.edu::e7eda97b-d120-4eea-a7f4-4dbaaafc52e0" providerId="AD" clId="Web-{71FC7493-6B9A-0B2F-125A-77FDE2B11E70}" dt="2023-09-06T01:55:48.449" v="286"/>
          <ac:spMkLst>
            <pc:docMk/>
            <pc:sldMk cId="2849681696" sldId="329"/>
            <ac:spMk id="3" creationId="{6D34C15F-0ED4-2347-A8ED-3F1B965DD3CD}"/>
          </ac:spMkLst>
        </pc:spChg>
        <pc:spChg chg="del">
          <ac:chgData name="Steinhauser,Dieter A" userId="S::dsteinhauser@ufl.edu::e7eda97b-d120-4eea-a7f4-4dbaaafc52e0" providerId="AD" clId="Web-{71FC7493-6B9A-0B2F-125A-77FDE2B11E70}" dt="2023-09-06T01:42:13.446" v="143"/>
          <ac:spMkLst>
            <pc:docMk/>
            <pc:sldMk cId="2849681696" sldId="329"/>
            <ac:spMk id="4" creationId="{79F9CE1A-FCD8-2CF0-9E6D-C98CF4A48992}"/>
          </ac:spMkLst>
        </pc:spChg>
        <pc:spChg chg="add del mod">
          <ac:chgData name="Steinhauser,Dieter A" userId="S::dsteinhauser@ufl.edu::e7eda97b-d120-4eea-a7f4-4dbaaafc52e0" providerId="AD" clId="Web-{71FC7493-6B9A-0B2F-125A-77FDE2B11E70}" dt="2023-09-06T01:55:48.449" v="286"/>
          <ac:spMkLst>
            <pc:docMk/>
            <pc:sldMk cId="2849681696" sldId="329"/>
            <ac:spMk id="9" creationId="{AE547A7D-55E4-C112-213C-811A51257B81}"/>
          </ac:spMkLst>
        </pc:spChg>
        <pc:spChg chg="add mod modVis">
          <ac:chgData name="Steinhauser,Dieter A" userId="S::dsteinhauser@ufl.edu::e7eda97b-d120-4eea-a7f4-4dbaaafc52e0" providerId="AD" clId="Web-{71FC7493-6B9A-0B2F-125A-77FDE2B11E70}" dt="2023-09-06T01:55:48.449" v="286"/>
          <ac:spMkLst>
            <pc:docMk/>
            <pc:sldMk cId="2849681696" sldId="329"/>
            <ac:spMk id="11" creationId="{07086D31-2FD2-10A7-705F-69077D0A2376}"/>
          </ac:spMkLst>
        </pc:spChg>
        <pc:spChg chg="add del mod">
          <ac:chgData name="Steinhauser,Dieter A" userId="S::dsteinhauser@ufl.edu::e7eda97b-d120-4eea-a7f4-4dbaaafc52e0" providerId="AD" clId="Web-{71FC7493-6B9A-0B2F-125A-77FDE2B11E70}" dt="2023-09-06T01:55:15.557" v="282"/>
          <ac:spMkLst>
            <pc:docMk/>
            <pc:sldMk cId="2849681696" sldId="329"/>
            <ac:spMk id="13" creationId="{51841066-2A87-29A2-6A69-8909CF991205}"/>
          </ac:spMkLst>
        </pc:spChg>
        <pc:spChg chg="add del mod">
          <ac:chgData name="Steinhauser,Dieter A" userId="S::dsteinhauser@ufl.edu::e7eda97b-d120-4eea-a7f4-4dbaaafc52e0" providerId="AD" clId="Web-{71FC7493-6B9A-0B2F-125A-77FDE2B11E70}" dt="2023-09-06T01:55:48.449" v="286"/>
          <ac:spMkLst>
            <pc:docMk/>
            <pc:sldMk cId="2849681696" sldId="329"/>
            <ac:spMk id="16" creationId="{4A677BB8-4D7F-0CF2-0844-05271F27B65F}"/>
          </ac:spMkLst>
        </pc:spChg>
        <pc:picChg chg="add del mod ord">
          <ac:chgData name="Steinhauser,Dieter A" userId="S::dsteinhauser@ufl.edu::e7eda97b-d120-4eea-a7f4-4dbaaafc52e0" providerId="AD" clId="Web-{71FC7493-6B9A-0B2F-125A-77FDE2B11E70}" dt="2023-09-06T01:55:11.510" v="281"/>
          <ac:picMkLst>
            <pc:docMk/>
            <pc:sldMk cId="2849681696" sldId="329"/>
            <ac:picMk id="5" creationId="{A7261F51-C6F6-7029-C899-F1E0E50BA898}"/>
          </ac:picMkLst>
        </pc:picChg>
        <pc:picChg chg="add mod ord">
          <ac:chgData name="Steinhauser,Dieter A" userId="S::dsteinhauser@ufl.edu::e7eda97b-d120-4eea-a7f4-4dbaaafc52e0" providerId="AD" clId="Web-{71FC7493-6B9A-0B2F-125A-77FDE2B11E70}" dt="2023-09-06T01:55:48.449" v="286"/>
          <ac:picMkLst>
            <pc:docMk/>
            <pc:sldMk cId="2849681696" sldId="329"/>
            <ac:picMk id="6" creationId="{3404DBC0-C467-EB57-3B0E-70D0F6A55C63}"/>
          </ac:picMkLst>
        </pc:picChg>
      </pc:sldChg>
      <pc:sldChg chg="addSp delSp modSp new mod ord modClrScheme chgLayout">
        <pc:chgData name="Steinhauser,Dieter A" userId="S::dsteinhauser@ufl.edu::e7eda97b-d120-4eea-a7f4-4dbaaafc52e0" providerId="AD" clId="Web-{71FC7493-6B9A-0B2F-125A-77FDE2B11E70}" dt="2023-09-06T02:04:15.563" v="550" actId="20577"/>
        <pc:sldMkLst>
          <pc:docMk/>
          <pc:sldMk cId="2142222492" sldId="330"/>
        </pc:sldMkLst>
        <pc:spChg chg="del">
          <ac:chgData name="Steinhauser,Dieter A" userId="S::dsteinhauser@ufl.edu::e7eda97b-d120-4eea-a7f4-4dbaaafc52e0" providerId="AD" clId="Web-{71FC7493-6B9A-0B2F-125A-77FDE2B11E70}" dt="2023-09-06T01:41:39.976" v="140"/>
          <ac:spMkLst>
            <pc:docMk/>
            <pc:sldMk cId="2142222492" sldId="330"/>
            <ac:spMk id="2" creationId="{84680AF1-2D0D-B845-4616-054EC7DFB59C}"/>
          </ac:spMkLst>
        </pc:spChg>
        <pc:spChg chg="mod">
          <ac:chgData name="Steinhauser,Dieter A" userId="S::dsteinhauser@ufl.edu::e7eda97b-d120-4eea-a7f4-4dbaaafc52e0" providerId="AD" clId="Web-{71FC7493-6B9A-0B2F-125A-77FDE2B11E70}" dt="2023-09-06T01:41:39.976" v="140"/>
          <ac:spMkLst>
            <pc:docMk/>
            <pc:sldMk cId="2142222492" sldId="330"/>
            <ac:spMk id="3" creationId="{E8AFDF70-AABB-7B70-29A6-DE8141E5F18C}"/>
          </ac:spMkLst>
        </pc:spChg>
        <pc:spChg chg="del">
          <ac:chgData name="Steinhauser,Dieter A" userId="S::dsteinhauser@ufl.edu::e7eda97b-d120-4eea-a7f4-4dbaaafc52e0" providerId="AD" clId="Web-{71FC7493-6B9A-0B2F-125A-77FDE2B11E70}" dt="2023-09-06T01:41:39.976" v="140"/>
          <ac:spMkLst>
            <pc:docMk/>
            <pc:sldMk cId="2142222492" sldId="330"/>
            <ac:spMk id="4" creationId="{C6197810-2120-33BB-71E3-5DD141AB2022}"/>
          </ac:spMkLst>
        </pc:spChg>
        <pc:spChg chg="add mod">
          <ac:chgData name="Steinhauser,Dieter A" userId="S::dsteinhauser@ufl.edu::e7eda97b-d120-4eea-a7f4-4dbaaafc52e0" providerId="AD" clId="Web-{71FC7493-6B9A-0B2F-125A-77FDE2B11E70}" dt="2023-09-06T02:04:15.563" v="550" actId="20577"/>
          <ac:spMkLst>
            <pc:docMk/>
            <pc:sldMk cId="2142222492" sldId="330"/>
            <ac:spMk id="9" creationId="{10B72247-E8D3-288C-44A2-5CC43B442063}"/>
          </ac:spMkLst>
        </pc:spChg>
        <pc:spChg chg="add mod">
          <ac:chgData name="Steinhauser,Dieter A" userId="S::dsteinhauser@ufl.edu::e7eda97b-d120-4eea-a7f4-4dbaaafc52e0" providerId="AD" clId="Web-{71FC7493-6B9A-0B2F-125A-77FDE2B11E70}" dt="2023-09-06T01:41:39.976" v="140"/>
          <ac:spMkLst>
            <pc:docMk/>
            <pc:sldMk cId="2142222492" sldId="330"/>
            <ac:spMk id="11" creationId="{B7FB3F16-82B0-01D4-D217-5A519466B1DB}"/>
          </ac:spMkLst>
        </pc:spChg>
        <pc:spChg chg="add mod">
          <ac:chgData name="Steinhauser,Dieter A" userId="S::dsteinhauser@ufl.edu::e7eda97b-d120-4eea-a7f4-4dbaaafc52e0" providerId="AD" clId="Web-{71FC7493-6B9A-0B2F-125A-77FDE2B11E70}" dt="2023-09-06T01:41:39.976" v="140"/>
          <ac:spMkLst>
            <pc:docMk/>
            <pc:sldMk cId="2142222492" sldId="330"/>
            <ac:spMk id="13" creationId="{8173CD00-35A1-E26A-16CC-ABA6C3C535A4}"/>
          </ac:spMkLst>
        </pc:spChg>
      </pc:sldChg>
      <pc:sldChg chg="addSp delSp modSp mod modClrScheme chgLayout">
        <pc:chgData name="Steinhauser,Dieter A" userId="S::dsteinhauser@ufl.edu::e7eda97b-d120-4eea-a7f4-4dbaaafc52e0" providerId="AD" clId="Web-{71FC7493-6B9A-0B2F-125A-77FDE2B11E70}" dt="2023-09-06T01:42:28.572" v="144"/>
        <pc:sldMkLst>
          <pc:docMk/>
          <pc:sldMk cId="3513738813" sldId="331"/>
        </pc:sldMkLst>
        <pc:spChg chg="del">
          <ac:chgData name="Steinhauser,Dieter A" userId="S::dsteinhauser@ufl.edu::e7eda97b-d120-4eea-a7f4-4dbaaafc52e0" providerId="AD" clId="Web-{71FC7493-6B9A-0B2F-125A-77FDE2B11E70}" dt="2023-09-06T01:42:28.572" v="144"/>
          <ac:spMkLst>
            <pc:docMk/>
            <pc:sldMk cId="3513738813" sldId="331"/>
            <ac:spMk id="2" creationId="{E3F94D0D-E789-EB18-456E-D3FE35134B00}"/>
          </ac:spMkLst>
        </pc:spChg>
        <pc:spChg chg="mod">
          <ac:chgData name="Steinhauser,Dieter A" userId="S::dsteinhauser@ufl.edu::e7eda97b-d120-4eea-a7f4-4dbaaafc52e0" providerId="AD" clId="Web-{71FC7493-6B9A-0B2F-125A-77FDE2B11E70}" dt="2023-09-06T01:42:28.572" v="144"/>
          <ac:spMkLst>
            <pc:docMk/>
            <pc:sldMk cId="3513738813" sldId="331"/>
            <ac:spMk id="3" creationId="{6D34C15F-0ED4-2347-A8ED-3F1B965DD3CD}"/>
          </ac:spMkLst>
        </pc:spChg>
        <pc:spChg chg="del">
          <ac:chgData name="Steinhauser,Dieter A" userId="S::dsteinhauser@ufl.edu::e7eda97b-d120-4eea-a7f4-4dbaaafc52e0" providerId="AD" clId="Web-{71FC7493-6B9A-0B2F-125A-77FDE2B11E70}" dt="2023-09-06T01:42:28.572" v="144"/>
          <ac:spMkLst>
            <pc:docMk/>
            <pc:sldMk cId="3513738813" sldId="331"/>
            <ac:spMk id="4" creationId="{79F9CE1A-FCD8-2CF0-9E6D-C98CF4A48992}"/>
          </ac:spMkLst>
        </pc:spChg>
        <pc:spChg chg="add mod">
          <ac:chgData name="Steinhauser,Dieter A" userId="S::dsteinhauser@ufl.edu::e7eda97b-d120-4eea-a7f4-4dbaaafc52e0" providerId="AD" clId="Web-{71FC7493-6B9A-0B2F-125A-77FDE2B11E70}" dt="2023-09-06T01:42:28.572" v="144"/>
          <ac:spMkLst>
            <pc:docMk/>
            <pc:sldMk cId="3513738813" sldId="331"/>
            <ac:spMk id="10" creationId="{20F83AD2-7EC9-3B3B-F778-4EAFBC032010}"/>
          </ac:spMkLst>
        </pc:spChg>
        <pc:picChg chg="add">
          <ac:chgData name="Steinhauser,Dieter A" userId="S::dsteinhauser@ufl.edu::e7eda97b-d120-4eea-a7f4-4dbaaafc52e0" providerId="AD" clId="Web-{71FC7493-6B9A-0B2F-125A-77FDE2B11E70}" dt="2023-09-06T01:42:28.572" v="144"/>
          <ac:picMkLst>
            <pc:docMk/>
            <pc:sldMk cId="3513738813" sldId="331"/>
            <ac:picMk id="6" creationId="{64F14236-EAC6-6B24-8752-28331C766712}"/>
          </ac:picMkLst>
        </pc:picChg>
      </pc:sldChg>
    </pc:docChg>
  </pc:docChgLst>
  <pc:docChgLst>
    <pc:chgData name="Steinhauser,Dieter A" userId="e7eda97b-d120-4eea-a7f4-4dbaaafc52e0" providerId="ADAL" clId="{0EDB7906-914B-4535-B21A-DC17B0BFF273}"/>
    <pc:docChg chg="custSel modSld modMainMaster">
      <pc:chgData name="Steinhauser,Dieter A" userId="e7eda97b-d120-4eea-a7f4-4dbaaafc52e0" providerId="ADAL" clId="{0EDB7906-914B-4535-B21A-DC17B0BFF273}" dt="2024-04-12T15:36:09.998" v="117" actId="207"/>
      <pc:docMkLst>
        <pc:docMk/>
      </pc:docMkLst>
      <pc:sldChg chg="modSp mod">
        <pc:chgData name="Steinhauser,Dieter A" userId="e7eda97b-d120-4eea-a7f4-4dbaaafc52e0" providerId="ADAL" clId="{0EDB7906-914B-4535-B21A-DC17B0BFF273}" dt="2024-04-03T23:01:35.157" v="110" actId="20577"/>
        <pc:sldMkLst>
          <pc:docMk/>
          <pc:sldMk cId="1495496538" sldId="257"/>
        </pc:sldMkLst>
        <pc:spChg chg="mod">
          <ac:chgData name="Steinhauser,Dieter A" userId="e7eda97b-d120-4eea-a7f4-4dbaaafc52e0" providerId="ADAL" clId="{0EDB7906-914B-4535-B21A-DC17B0BFF273}" dt="2024-04-03T23:01:35.157" v="110" actId="20577"/>
          <ac:spMkLst>
            <pc:docMk/>
            <pc:sldMk cId="1495496538" sldId="257"/>
            <ac:spMk id="4" creationId="{C6D24F99-E026-485A-96CD-AEC98137262A}"/>
          </ac:spMkLst>
        </pc:spChg>
        <pc:picChg chg="mod modCrop">
          <ac:chgData name="Steinhauser,Dieter A" userId="e7eda97b-d120-4eea-a7f4-4dbaaafc52e0" providerId="ADAL" clId="{0EDB7906-914B-4535-B21A-DC17B0BFF273}" dt="2024-04-03T23:01:26.161" v="109" actId="14100"/>
          <ac:picMkLst>
            <pc:docMk/>
            <pc:sldMk cId="1495496538" sldId="257"/>
            <ac:picMk id="7" creationId="{C4DB1678-C5BC-BF7B-9E0A-76F9CF79C92C}"/>
          </ac:picMkLst>
        </pc:picChg>
      </pc:sldChg>
      <pc:sldChg chg="addSp delSp modSp mod modClrScheme chgLayout">
        <pc:chgData name="Steinhauser,Dieter A" userId="e7eda97b-d120-4eea-a7f4-4dbaaafc52e0" providerId="ADAL" clId="{0EDB7906-914B-4535-B21A-DC17B0BFF273}" dt="2024-04-08T23:33:19.546" v="111" actId="26606"/>
        <pc:sldMkLst>
          <pc:docMk/>
          <pc:sldMk cId="4155461204" sldId="327"/>
        </pc:sldMkLst>
        <pc:spChg chg="mod">
          <ac:chgData name="Steinhauser,Dieter A" userId="e7eda97b-d120-4eea-a7f4-4dbaaafc52e0" providerId="ADAL" clId="{0EDB7906-914B-4535-B21A-DC17B0BFF273}" dt="2024-04-08T23:33:19.546" v="111" actId="26606"/>
          <ac:spMkLst>
            <pc:docMk/>
            <pc:sldMk cId="4155461204" sldId="327"/>
            <ac:spMk id="10" creationId="{62D1E84E-1CE4-04AE-A898-19D01342D600}"/>
          </ac:spMkLst>
        </pc:spChg>
        <pc:spChg chg="ord">
          <ac:chgData name="Steinhauser,Dieter A" userId="e7eda97b-d120-4eea-a7f4-4dbaaafc52e0" providerId="ADAL" clId="{0EDB7906-914B-4535-B21A-DC17B0BFF273}" dt="2024-04-08T23:33:19.546" v="111" actId="26606"/>
          <ac:spMkLst>
            <pc:docMk/>
            <pc:sldMk cId="4155461204" sldId="327"/>
            <ac:spMk id="11" creationId="{B38997EB-4C45-009D-0033-B30E0F5A8C14}"/>
          </ac:spMkLst>
        </pc:spChg>
        <pc:spChg chg="del">
          <ac:chgData name="Steinhauser,Dieter A" userId="e7eda97b-d120-4eea-a7f4-4dbaaafc52e0" providerId="ADAL" clId="{0EDB7906-914B-4535-B21A-DC17B0BFF273}" dt="2024-04-08T23:33:19.546" v="111" actId="26606"/>
          <ac:spMkLst>
            <pc:docMk/>
            <pc:sldMk cId="4155461204" sldId="327"/>
            <ac:spMk id="214" creationId="{42C8DC67-8BA9-9919-A0DF-0C5610534DB4}"/>
          </ac:spMkLst>
        </pc:spChg>
        <pc:spChg chg="add mod">
          <ac:chgData name="Steinhauser,Dieter A" userId="e7eda97b-d120-4eea-a7f4-4dbaaafc52e0" providerId="ADAL" clId="{0EDB7906-914B-4535-B21A-DC17B0BFF273}" dt="2024-04-08T23:33:19.546" v="111" actId="26606"/>
          <ac:spMkLst>
            <pc:docMk/>
            <pc:sldMk cId="4155461204" sldId="327"/>
            <ac:spMk id="220" creationId="{790964E6-0611-EFA4-692F-B392FD7F44A9}"/>
          </ac:spMkLst>
        </pc:spChg>
        <pc:spChg chg="add mod">
          <ac:chgData name="Steinhauser,Dieter A" userId="e7eda97b-d120-4eea-a7f4-4dbaaafc52e0" providerId="ADAL" clId="{0EDB7906-914B-4535-B21A-DC17B0BFF273}" dt="2024-04-08T23:33:19.546" v="111" actId="26606"/>
          <ac:spMkLst>
            <pc:docMk/>
            <pc:sldMk cId="4155461204" sldId="327"/>
            <ac:spMk id="222" creationId="{71AAB856-30CF-B693-8E7E-0D977F88EABA}"/>
          </ac:spMkLst>
        </pc:spChg>
        <pc:graphicFrameChg chg="add">
          <ac:chgData name="Steinhauser,Dieter A" userId="e7eda97b-d120-4eea-a7f4-4dbaaafc52e0" providerId="ADAL" clId="{0EDB7906-914B-4535-B21A-DC17B0BFF273}" dt="2024-04-08T23:33:19.546" v="111" actId="26606"/>
          <ac:graphicFrameMkLst>
            <pc:docMk/>
            <pc:sldMk cId="4155461204" sldId="327"/>
            <ac:graphicFrameMk id="216" creationId="{F1C1AED2-95A9-EE62-D756-9E53D009A84D}"/>
          </ac:graphicFrameMkLst>
        </pc:graphicFrameChg>
      </pc:sldChg>
      <pc:sldChg chg="addSp modSp mod modClrScheme chgLayout">
        <pc:chgData name="Steinhauser,Dieter A" userId="e7eda97b-d120-4eea-a7f4-4dbaaafc52e0" providerId="ADAL" clId="{0EDB7906-914B-4535-B21A-DC17B0BFF273}" dt="2024-04-08T23:34:16.417" v="115" actId="26606"/>
        <pc:sldMkLst>
          <pc:docMk/>
          <pc:sldMk cId="4182827312" sldId="332"/>
        </pc:sldMkLst>
        <pc:spChg chg="mod">
          <ac:chgData name="Steinhauser,Dieter A" userId="e7eda97b-d120-4eea-a7f4-4dbaaafc52e0" providerId="ADAL" clId="{0EDB7906-914B-4535-B21A-DC17B0BFF273}" dt="2024-04-08T23:34:16.417" v="115" actId="26606"/>
          <ac:spMkLst>
            <pc:docMk/>
            <pc:sldMk cId="4182827312" sldId="332"/>
            <ac:spMk id="24" creationId="{71C9B8D7-A5A2-63F0-9AA1-19C96FED5408}"/>
          </ac:spMkLst>
        </pc:spChg>
        <pc:spChg chg="mod ord">
          <ac:chgData name="Steinhauser,Dieter A" userId="e7eda97b-d120-4eea-a7f4-4dbaaafc52e0" providerId="ADAL" clId="{0EDB7906-914B-4535-B21A-DC17B0BFF273}" dt="2024-04-08T23:34:16.417" v="115" actId="26606"/>
          <ac:spMkLst>
            <pc:docMk/>
            <pc:sldMk cId="4182827312" sldId="332"/>
            <ac:spMk id="27" creationId="{581CD780-D8A2-D5DE-5AA4-752CCC0737AA}"/>
          </ac:spMkLst>
        </pc:spChg>
        <pc:spChg chg="add mod">
          <ac:chgData name="Steinhauser,Dieter A" userId="e7eda97b-d120-4eea-a7f4-4dbaaafc52e0" providerId="ADAL" clId="{0EDB7906-914B-4535-B21A-DC17B0BFF273}" dt="2024-04-08T23:34:16.417" v="115" actId="26606"/>
          <ac:spMkLst>
            <pc:docMk/>
            <pc:sldMk cId="4182827312" sldId="332"/>
            <ac:spMk id="32" creationId="{956B1722-3782-3EBD-09D2-3CCF2F07AC91}"/>
          </ac:spMkLst>
        </pc:spChg>
        <pc:picChg chg="mod">
          <ac:chgData name="Steinhauser,Dieter A" userId="e7eda97b-d120-4eea-a7f4-4dbaaafc52e0" providerId="ADAL" clId="{0EDB7906-914B-4535-B21A-DC17B0BFF273}" dt="2024-04-08T23:34:16.417" v="115" actId="26606"/>
          <ac:picMkLst>
            <pc:docMk/>
            <pc:sldMk cId="4182827312" sldId="332"/>
            <ac:picMk id="2" creationId="{0594350C-0DAC-1514-5FBD-B55DFE98CCD4}"/>
          </ac:picMkLst>
        </pc:picChg>
      </pc:sldChg>
      <pc:sldChg chg="modSp mod">
        <pc:chgData name="Steinhauser,Dieter A" userId="e7eda97b-d120-4eea-a7f4-4dbaaafc52e0" providerId="ADAL" clId="{0EDB7906-914B-4535-B21A-DC17B0BFF273}" dt="2024-04-12T15:36:09.998" v="117" actId="207"/>
        <pc:sldMkLst>
          <pc:docMk/>
          <pc:sldMk cId="1856987382" sldId="333"/>
        </pc:sldMkLst>
        <pc:spChg chg="mod">
          <ac:chgData name="Steinhauser,Dieter A" userId="e7eda97b-d120-4eea-a7f4-4dbaaafc52e0" providerId="ADAL" clId="{0EDB7906-914B-4535-B21A-DC17B0BFF273}" dt="2024-04-12T15:36:09.998" v="117" actId="207"/>
          <ac:spMkLst>
            <pc:docMk/>
            <pc:sldMk cId="1856987382" sldId="333"/>
            <ac:spMk id="3" creationId="{CC3A5D7C-2B14-BAD0-58AB-A1AC4129A33F}"/>
          </ac:spMkLst>
        </pc:spChg>
      </pc:sldChg>
      <pc:sldMasterChg chg="modSp mod">
        <pc:chgData name="Steinhauser,Dieter A" userId="e7eda97b-d120-4eea-a7f4-4dbaaafc52e0" providerId="ADAL" clId="{0EDB7906-914B-4535-B21A-DC17B0BFF273}" dt="2024-04-03T22:31:42.761" v="97" actId="14100"/>
        <pc:sldMasterMkLst>
          <pc:docMk/>
          <pc:sldMasterMk cId="3434583292" sldId="2147483648"/>
        </pc:sldMasterMkLst>
        <pc:spChg chg="mod">
          <ac:chgData name="Steinhauser,Dieter A" userId="e7eda97b-d120-4eea-a7f4-4dbaaafc52e0" providerId="ADAL" clId="{0EDB7906-914B-4535-B21A-DC17B0BFF273}" dt="2024-04-03T22:31:42.761" v="97" actId="14100"/>
          <ac:spMkLst>
            <pc:docMk/>
            <pc:sldMasterMk cId="3434583292" sldId="2147483648"/>
            <ac:spMk id="4" creationId="{26269CB1-4F4A-00E5-CFDF-34D4D71A51F1}"/>
          </ac:spMkLst>
        </pc:spChg>
      </pc:sldMasterChg>
    </pc:docChg>
  </pc:docChgLst>
  <pc:docChgLst>
    <pc:chgData name="Steinhauser,Dieter A" userId="e7eda97b-d120-4eea-a7f4-4dbaaafc52e0" providerId="ADAL" clId="{36EFC8CA-7747-4578-8B51-17F0468B5205}"/>
    <pc:docChg chg="undo redo custSel addSld delSld modSld sldOrd">
      <pc:chgData name="Steinhauser,Dieter A" userId="e7eda97b-d120-4eea-a7f4-4dbaaafc52e0" providerId="ADAL" clId="{36EFC8CA-7747-4578-8B51-17F0468B5205}" dt="2024-04-10T23:18:25.603" v="1535" actId="14100"/>
      <pc:docMkLst>
        <pc:docMk/>
      </pc:docMkLst>
      <pc:sldChg chg="modSp mod">
        <pc:chgData name="Steinhauser,Dieter A" userId="e7eda97b-d120-4eea-a7f4-4dbaaafc52e0" providerId="ADAL" clId="{36EFC8CA-7747-4578-8B51-17F0468B5205}" dt="2024-04-10T23:17:46.028" v="1525" actId="14100"/>
        <pc:sldMkLst>
          <pc:docMk/>
          <pc:sldMk cId="4155461204" sldId="327"/>
        </pc:sldMkLst>
        <pc:spChg chg="mod">
          <ac:chgData name="Steinhauser,Dieter A" userId="e7eda97b-d120-4eea-a7f4-4dbaaafc52e0" providerId="ADAL" clId="{36EFC8CA-7747-4578-8B51-17F0468B5205}" dt="2024-04-10T23:17:34.555" v="1523" actId="14100"/>
          <ac:spMkLst>
            <pc:docMk/>
            <pc:sldMk cId="4155461204" sldId="327"/>
            <ac:spMk id="10" creationId="{62D1E84E-1CE4-04AE-A898-19D01342D600}"/>
          </ac:spMkLst>
        </pc:spChg>
        <pc:spChg chg="mod">
          <ac:chgData name="Steinhauser,Dieter A" userId="e7eda97b-d120-4eea-a7f4-4dbaaafc52e0" providerId="ADAL" clId="{36EFC8CA-7747-4578-8B51-17F0468B5205}" dt="2024-04-10T23:17:46.028" v="1525" actId="14100"/>
          <ac:spMkLst>
            <pc:docMk/>
            <pc:sldMk cId="4155461204" sldId="327"/>
            <ac:spMk id="220" creationId="{790964E6-0611-EFA4-692F-B392FD7F44A9}"/>
          </ac:spMkLst>
        </pc:spChg>
        <pc:graphicFrameChg chg="mod">
          <ac:chgData name="Steinhauser,Dieter A" userId="e7eda97b-d120-4eea-a7f4-4dbaaafc52e0" providerId="ADAL" clId="{36EFC8CA-7747-4578-8B51-17F0468B5205}" dt="2024-04-10T22:28:44.957" v="33" actId="1076"/>
          <ac:graphicFrameMkLst>
            <pc:docMk/>
            <pc:sldMk cId="4155461204" sldId="327"/>
            <ac:graphicFrameMk id="216" creationId="{F1C1AED2-95A9-EE62-D756-9E53D009A84D}"/>
          </ac:graphicFrameMkLst>
        </pc:graphicFrameChg>
      </pc:sldChg>
      <pc:sldChg chg="modSp del mod ord">
        <pc:chgData name="Steinhauser,Dieter A" userId="e7eda97b-d120-4eea-a7f4-4dbaaafc52e0" providerId="ADAL" clId="{36EFC8CA-7747-4578-8B51-17F0468B5205}" dt="2024-04-10T22:53:51.424" v="1148" actId="47"/>
        <pc:sldMkLst>
          <pc:docMk/>
          <pc:sldMk cId="70779746" sldId="328"/>
        </pc:sldMkLst>
        <pc:spChg chg="mod">
          <ac:chgData name="Steinhauser,Dieter A" userId="e7eda97b-d120-4eea-a7f4-4dbaaafc52e0" providerId="ADAL" clId="{36EFC8CA-7747-4578-8B51-17F0468B5205}" dt="2024-04-10T22:42:35.276" v="53" actId="20577"/>
          <ac:spMkLst>
            <pc:docMk/>
            <pc:sldMk cId="70779746" sldId="328"/>
            <ac:spMk id="3" creationId="{CC3A5D7C-2B14-BAD0-58AB-A1AC4129A33F}"/>
          </ac:spMkLst>
        </pc:spChg>
        <pc:spChg chg="mod">
          <ac:chgData name="Steinhauser,Dieter A" userId="e7eda97b-d120-4eea-a7f4-4dbaaafc52e0" providerId="ADAL" clId="{36EFC8CA-7747-4578-8B51-17F0468B5205}" dt="2024-04-10T22:51:19.492" v="912" actId="5793"/>
          <ac:spMkLst>
            <pc:docMk/>
            <pc:sldMk cId="70779746" sldId="328"/>
            <ac:spMk id="27" creationId="{11B1BCCD-F404-0715-2444-BC01D4197B93}"/>
          </ac:spMkLst>
        </pc:spChg>
      </pc:sldChg>
      <pc:sldChg chg="modSp mod">
        <pc:chgData name="Steinhauser,Dieter A" userId="e7eda97b-d120-4eea-a7f4-4dbaaafc52e0" providerId="ADAL" clId="{36EFC8CA-7747-4578-8B51-17F0468B5205}" dt="2024-04-10T22:55:28.499" v="1155" actId="20577"/>
        <pc:sldMkLst>
          <pc:docMk/>
          <pc:sldMk cId="4182827312" sldId="332"/>
        </pc:sldMkLst>
        <pc:spChg chg="mod">
          <ac:chgData name="Steinhauser,Dieter A" userId="e7eda97b-d120-4eea-a7f4-4dbaaafc52e0" providerId="ADAL" clId="{36EFC8CA-7747-4578-8B51-17F0468B5205}" dt="2024-04-10T22:55:28.499" v="1155" actId="20577"/>
          <ac:spMkLst>
            <pc:docMk/>
            <pc:sldMk cId="4182827312" sldId="332"/>
            <ac:spMk id="27" creationId="{581CD780-D8A2-D5DE-5AA4-752CCC0737AA}"/>
          </ac:spMkLst>
        </pc:spChg>
      </pc:sldChg>
      <pc:sldChg chg="addSp delSp modSp mod ord modClrScheme chgLayout">
        <pc:chgData name="Steinhauser,Dieter A" userId="e7eda97b-d120-4eea-a7f4-4dbaaafc52e0" providerId="ADAL" clId="{36EFC8CA-7747-4578-8B51-17F0468B5205}" dt="2024-04-10T23:16:27.451" v="1497" actId="478"/>
        <pc:sldMkLst>
          <pc:docMk/>
          <pc:sldMk cId="1856987382" sldId="333"/>
        </pc:sldMkLst>
        <pc:spChg chg="mod">
          <ac:chgData name="Steinhauser,Dieter A" userId="e7eda97b-d120-4eea-a7f4-4dbaaafc52e0" providerId="ADAL" clId="{36EFC8CA-7747-4578-8B51-17F0468B5205}" dt="2024-04-10T23:16:19.804" v="1496" actId="26606"/>
          <ac:spMkLst>
            <pc:docMk/>
            <pc:sldMk cId="1856987382" sldId="333"/>
            <ac:spMk id="3" creationId="{CC3A5D7C-2B14-BAD0-58AB-A1AC4129A33F}"/>
          </ac:spMkLst>
        </pc:spChg>
        <pc:spChg chg="mod modVis">
          <ac:chgData name="Steinhauser,Dieter A" userId="e7eda97b-d120-4eea-a7f4-4dbaaafc52e0" providerId="ADAL" clId="{36EFC8CA-7747-4578-8B51-17F0468B5205}" dt="2024-04-10T23:11:00.223" v="1478" actId="26606"/>
          <ac:spMkLst>
            <pc:docMk/>
            <pc:sldMk cId="1856987382" sldId="333"/>
            <ac:spMk id="11" creationId="{89C5A8CA-77A0-2929-EA1B-4B87EF11F605}"/>
          </ac:spMkLst>
        </pc:spChg>
        <pc:spChg chg="mod">
          <ac:chgData name="Steinhauser,Dieter A" userId="e7eda97b-d120-4eea-a7f4-4dbaaafc52e0" providerId="ADAL" clId="{36EFC8CA-7747-4578-8B51-17F0468B5205}" dt="2024-04-10T23:11:31.202" v="1480" actId="21"/>
          <ac:spMkLst>
            <pc:docMk/>
            <pc:sldMk cId="1856987382" sldId="333"/>
            <ac:spMk id="27" creationId="{11B1BCCD-F404-0715-2444-BC01D4197B93}"/>
          </ac:spMkLst>
        </pc:spChg>
        <pc:spChg chg="add mod ord modVis">
          <ac:chgData name="Steinhauser,Dieter A" userId="e7eda97b-d120-4eea-a7f4-4dbaaafc52e0" providerId="ADAL" clId="{36EFC8CA-7747-4578-8B51-17F0468B5205}" dt="2024-04-10T23:16:19.804" v="1496" actId="26606"/>
          <ac:spMkLst>
            <pc:docMk/>
            <pc:sldMk cId="1856987382" sldId="333"/>
            <ac:spMk id="34" creationId="{9865381E-091F-23F5-FDE6-010D5B38EED0}"/>
          </ac:spMkLst>
        </pc:spChg>
        <pc:spChg chg="add del mod">
          <ac:chgData name="Steinhauser,Dieter A" userId="e7eda97b-d120-4eea-a7f4-4dbaaafc52e0" providerId="ADAL" clId="{36EFC8CA-7747-4578-8B51-17F0468B5205}" dt="2024-04-10T23:16:27.451" v="1497" actId="478"/>
          <ac:spMkLst>
            <pc:docMk/>
            <pc:sldMk cId="1856987382" sldId="333"/>
            <ac:spMk id="39" creationId="{4397B436-905B-2982-BB5D-09DEB5430B6E}"/>
          </ac:spMkLst>
        </pc:spChg>
        <pc:picChg chg="add del mod">
          <ac:chgData name="Steinhauser,Dieter A" userId="e7eda97b-d120-4eea-a7f4-4dbaaafc52e0" providerId="ADAL" clId="{36EFC8CA-7747-4578-8B51-17F0468B5205}" dt="2024-04-10T23:12:42.383" v="1485" actId="478"/>
          <ac:picMkLst>
            <pc:docMk/>
            <pc:sldMk cId="1856987382" sldId="333"/>
            <ac:picMk id="4" creationId="{438615E3-6483-88C9-C9BD-9AD56BCC9F64}"/>
          </ac:picMkLst>
        </pc:picChg>
        <pc:picChg chg="mod ord">
          <ac:chgData name="Steinhauser,Dieter A" userId="e7eda97b-d120-4eea-a7f4-4dbaaafc52e0" providerId="ADAL" clId="{36EFC8CA-7747-4578-8B51-17F0468B5205}" dt="2024-04-10T23:16:19.804" v="1496" actId="26606"/>
          <ac:picMkLst>
            <pc:docMk/>
            <pc:sldMk cId="1856987382" sldId="333"/>
            <ac:picMk id="5" creationId="{174260BD-FE51-FCA9-48D2-681042321B31}"/>
          </ac:picMkLst>
        </pc:picChg>
        <pc:picChg chg="add del mod">
          <ac:chgData name="Steinhauser,Dieter A" userId="e7eda97b-d120-4eea-a7f4-4dbaaafc52e0" providerId="ADAL" clId="{36EFC8CA-7747-4578-8B51-17F0468B5205}" dt="2024-04-10T23:16:14.666" v="1492" actId="478"/>
          <ac:picMkLst>
            <pc:docMk/>
            <pc:sldMk cId="1856987382" sldId="333"/>
            <ac:picMk id="29" creationId="{1F1F747E-E6E6-108C-6865-406758983EFB}"/>
          </ac:picMkLst>
        </pc:picChg>
      </pc:sldChg>
      <pc:sldChg chg="delSp modSp del mod">
        <pc:chgData name="Steinhauser,Dieter A" userId="e7eda97b-d120-4eea-a7f4-4dbaaafc52e0" providerId="ADAL" clId="{36EFC8CA-7747-4578-8B51-17F0468B5205}" dt="2024-04-10T23:06:10.504" v="1430" actId="2696"/>
        <pc:sldMkLst>
          <pc:docMk/>
          <pc:sldMk cId="3136049108" sldId="334"/>
        </pc:sldMkLst>
        <pc:spChg chg="mod">
          <ac:chgData name="Steinhauser,Dieter A" userId="e7eda97b-d120-4eea-a7f4-4dbaaafc52e0" providerId="ADAL" clId="{36EFC8CA-7747-4578-8B51-17F0468B5205}" dt="2024-04-10T23:03:18.090" v="1384" actId="20577"/>
          <ac:spMkLst>
            <pc:docMk/>
            <pc:sldMk cId="3136049108" sldId="334"/>
            <ac:spMk id="2" creationId="{8A1EA989-1962-86AB-F17B-DF19A2DE93CB}"/>
          </ac:spMkLst>
        </pc:spChg>
        <pc:spChg chg="mod">
          <ac:chgData name="Steinhauser,Dieter A" userId="e7eda97b-d120-4eea-a7f4-4dbaaafc52e0" providerId="ADAL" clId="{36EFC8CA-7747-4578-8B51-17F0468B5205}" dt="2024-04-10T23:05:48.490" v="1425" actId="14100"/>
          <ac:spMkLst>
            <pc:docMk/>
            <pc:sldMk cId="3136049108" sldId="334"/>
            <ac:spMk id="9" creationId="{C1F7E9B6-7930-AC9D-AB22-72A6EF9F0AF7}"/>
          </ac:spMkLst>
        </pc:spChg>
        <pc:graphicFrameChg chg="mod modGraphic">
          <ac:chgData name="Steinhauser,Dieter A" userId="e7eda97b-d120-4eea-a7f4-4dbaaafc52e0" providerId="ADAL" clId="{36EFC8CA-7747-4578-8B51-17F0468B5205}" dt="2024-04-10T23:03:45.661" v="1400" actId="14100"/>
          <ac:graphicFrameMkLst>
            <pc:docMk/>
            <pc:sldMk cId="3136049108" sldId="334"/>
            <ac:graphicFrameMk id="6" creationId="{A2DBC018-92DF-B146-ECFC-34206DA0920F}"/>
          </ac:graphicFrameMkLst>
        </pc:graphicFrameChg>
        <pc:picChg chg="del mod">
          <ac:chgData name="Steinhauser,Dieter A" userId="e7eda97b-d120-4eea-a7f4-4dbaaafc52e0" providerId="ADAL" clId="{36EFC8CA-7747-4578-8B51-17F0468B5205}" dt="2024-04-10T23:04:16.570" v="1403" actId="21"/>
          <ac:picMkLst>
            <pc:docMk/>
            <pc:sldMk cId="3136049108" sldId="334"/>
            <ac:picMk id="10" creationId="{9A6B9D4F-2E14-9D18-1ADD-C671CA179F32}"/>
          </ac:picMkLst>
        </pc:picChg>
      </pc:sldChg>
      <pc:sldChg chg="addSp delSp modSp mod">
        <pc:chgData name="Steinhauser,Dieter A" userId="e7eda97b-d120-4eea-a7f4-4dbaaafc52e0" providerId="ADAL" clId="{36EFC8CA-7747-4578-8B51-17F0468B5205}" dt="2024-04-10T23:18:25.603" v="1535" actId="14100"/>
        <pc:sldMkLst>
          <pc:docMk/>
          <pc:sldMk cId="2740188386" sldId="335"/>
        </pc:sldMkLst>
        <pc:spChg chg="mod">
          <ac:chgData name="Steinhauser,Dieter A" userId="e7eda97b-d120-4eea-a7f4-4dbaaafc52e0" providerId="ADAL" clId="{36EFC8CA-7747-4578-8B51-17F0468B5205}" dt="2024-04-10T23:18:25.603" v="1535" actId="14100"/>
          <ac:spMkLst>
            <pc:docMk/>
            <pc:sldMk cId="2740188386" sldId="335"/>
            <ac:spMk id="2" creationId="{D9050855-D165-E7FA-BE89-DDCB312106F0}"/>
          </ac:spMkLst>
        </pc:spChg>
        <pc:spChg chg="mod">
          <ac:chgData name="Steinhauser,Dieter A" userId="e7eda97b-d120-4eea-a7f4-4dbaaafc52e0" providerId="ADAL" clId="{36EFC8CA-7747-4578-8B51-17F0468B5205}" dt="2024-04-10T23:18:23.091" v="1534" actId="14100"/>
          <ac:spMkLst>
            <pc:docMk/>
            <pc:sldMk cId="2740188386" sldId="335"/>
            <ac:spMk id="4" creationId="{C52D8861-9369-4BF5-8257-44086B237567}"/>
          </ac:spMkLst>
        </pc:spChg>
        <pc:picChg chg="add del mod">
          <ac:chgData name="Steinhauser,Dieter A" userId="e7eda97b-d120-4eea-a7f4-4dbaaafc52e0" providerId="ADAL" clId="{36EFC8CA-7747-4578-8B51-17F0468B5205}" dt="2024-04-10T22:27:19.430" v="17" actId="478"/>
          <ac:picMkLst>
            <pc:docMk/>
            <pc:sldMk cId="2740188386" sldId="335"/>
            <ac:picMk id="11" creationId="{16DE5774-4685-37A1-45A5-61EE77E64B54}"/>
          </ac:picMkLst>
        </pc:picChg>
        <pc:picChg chg="add del mod">
          <ac:chgData name="Steinhauser,Dieter A" userId="e7eda97b-d120-4eea-a7f4-4dbaaafc52e0" providerId="ADAL" clId="{36EFC8CA-7747-4578-8B51-17F0468B5205}" dt="2024-04-10T22:27:46.574" v="19" actId="478"/>
          <ac:picMkLst>
            <pc:docMk/>
            <pc:sldMk cId="2740188386" sldId="335"/>
            <ac:picMk id="13" creationId="{F56B2EE6-F7A2-8CAD-1FFF-19972A0C4332}"/>
          </ac:picMkLst>
        </pc:picChg>
        <pc:picChg chg="add mod">
          <ac:chgData name="Steinhauser,Dieter A" userId="e7eda97b-d120-4eea-a7f4-4dbaaafc52e0" providerId="ADAL" clId="{36EFC8CA-7747-4578-8B51-17F0468B5205}" dt="2024-04-10T22:27:58.685" v="30" actId="14100"/>
          <ac:picMkLst>
            <pc:docMk/>
            <pc:sldMk cId="2740188386" sldId="335"/>
            <ac:picMk id="15" creationId="{E5A02C3A-2704-6EBF-00C3-49A01D394A4E}"/>
          </ac:picMkLst>
        </pc:picChg>
      </pc:sldChg>
      <pc:sldChg chg="modSp add del mod ord">
        <pc:chgData name="Steinhauser,Dieter A" userId="e7eda97b-d120-4eea-a7f4-4dbaaafc52e0" providerId="ADAL" clId="{36EFC8CA-7747-4578-8B51-17F0468B5205}" dt="2024-04-10T22:43:50.726" v="157" actId="47"/>
        <pc:sldMkLst>
          <pc:docMk/>
          <pc:sldMk cId="2513455171" sldId="336"/>
        </pc:sldMkLst>
        <pc:spChg chg="mod">
          <ac:chgData name="Steinhauser,Dieter A" userId="e7eda97b-d120-4eea-a7f4-4dbaaafc52e0" providerId="ADAL" clId="{36EFC8CA-7747-4578-8B51-17F0468B5205}" dt="2024-04-10T22:43:01.841" v="73" actId="20577"/>
          <ac:spMkLst>
            <pc:docMk/>
            <pc:sldMk cId="2513455171" sldId="336"/>
            <ac:spMk id="3" creationId="{CC3A5D7C-2B14-BAD0-58AB-A1AC4129A33F}"/>
          </ac:spMkLst>
        </pc:spChg>
        <pc:spChg chg="mod">
          <ac:chgData name="Steinhauser,Dieter A" userId="e7eda97b-d120-4eea-a7f4-4dbaaafc52e0" providerId="ADAL" clId="{36EFC8CA-7747-4578-8B51-17F0468B5205}" dt="2024-04-10T22:43:14.960" v="78" actId="14"/>
          <ac:spMkLst>
            <pc:docMk/>
            <pc:sldMk cId="2513455171" sldId="336"/>
            <ac:spMk id="27" creationId="{11B1BCCD-F404-0715-2444-BC01D4197B93}"/>
          </ac:spMkLst>
        </pc:spChg>
      </pc:sldChg>
      <pc:sldChg chg="modSp new del mod">
        <pc:chgData name="Steinhauser,Dieter A" userId="e7eda97b-d120-4eea-a7f4-4dbaaafc52e0" providerId="ADAL" clId="{36EFC8CA-7747-4578-8B51-17F0468B5205}" dt="2024-04-10T23:01:19.448" v="1285" actId="47"/>
        <pc:sldMkLst>
          <pc:docMk/>
          <pc:sldMk cId="3463274060" sldId="337"/>
        </pc:sldMkLst>
        <pc:spChg chg="mod">
          <ac:chgData name="Steinhauser,Dieter A" userId="e7eda97b-d120-4eea-a7f4-4dbaaafc52e0" providerId="ADAL" clId="{36EFC8CA-7747-4578-8B51-17F0468B5205}" dt="2024-04-10T22:44:46.836" v="197" actId="20577"/>
          <ac:spMkLst>
            <pc:docMk/>
            <pc:sldMk cId="3463274060" sldId="337"/>
            <ac:spMk id="2" creationId="{B25C0488-9E5F-2A2E-9F15-EACC304FF606}"/>
          </ac:spMkLst>
        </pc:spChg>
        <pc:spChg chg="mod">
          <ac:chgData name="Steinhauser,Dieter A" userId="e7eda97b-d120-4eea-a7f4-4dbaaafc52e0" providerId="ADAL" clId="{36EFC8CA-7747-4578-8B51-17F0468B5205}" dt="2024-04-10T22:55:08.221" v="1153" actId="20577"/>
          <ac:spMkLst>
            <pc:docMk/>
            <pc:sldMk cId="3463274060" sldId="337"/>
            <ac:spMk id="3" creationId="{07F117F9-1E24-21F7-1D21-92C425A05C75}"/>
          </ac:spMkLst>
        </pc:spChg>
      </pc:sldChg>
      <pc:sldChg chg="modSp add del mod">
        <pc:chgData name="Steinhauser,Dieter A" userId="e7eda97b-d120-4eea-a7f4-4dbaaafc52e0" providerId="ADAL" clId="{36EFC8CA-7747-4578-8B51-17F0468B5205}" dt="2024-04-10T23:01:18.771" v="1284" actId="47"/>
        <pc:sldMkLst>
          <pc:docMk/>
          <pc:sldMk cId="627167711" sldId="338"/>
        </pc:sldMkLst>
        <pc:spChg chg="mod">
          <ac:chgData name="Steinhauser,Dieter A" userId="e7eda97b-d120-4eea-a7f4-4dbaaafc52e0" providerId="ADAL" clId="{36EFC8CA-7747-4578-8B51-17F0468B5205}" dt="2024-04-10T22:58:11.861" v="1193" actId="20577"/>
          <ac:spMkLst>
            <pc:docMk/>
            <pc:sldMk cId="627167711" sldId="338"/>
            <ac:spMk id="3" creationId="{07F117F9-1E24-21F7-1D21-92C425A05C75}"/>
          </ac:spMkLst>
        </pc:spChg>
      </pc:sldChg>
      <pc:sldChg chg="new del">
        <pc:chgData name="Steinhauser,Dieter A" userId="e7eda97b-d120-4eea-a7f4-4dbaaafc52e0" providerId="ADAL" clId="{36EFC8CA-7747-4578-8B51-17F0468B5205}" dt="2024-04-10T22:59:22.311" v="1195" actId="47"/>
        <pc:sldMkLst>
          <pc:docMk/>
          <pc:sldMk cId="1001999268" sldId="339"/>
        </pc:sldMkLst>
      </pc:sldChg>
      <pc:sldChg chg="new del">
        <pc:chgData name="Steinhauser,Dieter A" userId="e7eda97b-d120-4eea-a7f4-4dbaaafc52e0" providerId="ADAL" clId="{36EFC8CA-7747-4578-8B51-17F0468B5205}" dt="2024-04-10T22:59:27.047" v="1197" actId="47"/>
        <pc:sldMkLst>
          <pc:docMk/>
          <pc:sldMk cId="2237366712" sldId="339"/>
        </pc:sldMkLst>
      </pc:sldChg>
      <pc:sldChg chg="addSp delSp modSp new mod">
        <pc:chgData name="Steinhauser,Dieter A" userId="e7eda97b-d120-4eea-a7f4-4dbaaafc52e0" providerId="ADAL" clId="{36EFC8CA-7747-4578-8B51-17F0468B5205}" dt="2024-04-10T23:02:15.964" v="1329" actId="20577"/>
        <pc:sldMkLst>
          <pc:docMk/>
          <pc:sldMk cId="2747412643" sldId="339"/>
        </pc:sldMkLst>
        <pc:spChg chg="mod">
          <ac:chgData name="Steinhauser,Dieter A" userId="e7eda97b-d120-4eea-a7f4-4dbaaafc52e0" providerId="ADAL" clId="{36EFC8CA-7747-4578-8B51-17F0468B5205}" dt="2024-04-10T23:02:15.964" v="1329" actId="20577"/>
          <ac:spMkLst>
            <pc:docMk/>
            <pc:sldMk cId="2747412643" sldId="339"/>
            <ac:spMk id="2" creationId="{7A0D49B0-5188-956A-EA67-2C61C2E23020}"/>
          </ac:spMkLst>
        </pc:spChg>
        <pc:spChg chg="del">
          <ac:chgData name="Steinhauser,Dieter A" userId="e7eda97b-d120-4eea-a7f4-4dbaaafc52e0" providerId="ADAL" clId="{36EFC8CA-7747-4578-8B51-17F0468B5205}" dt="2024-04-10T23:01:50.127" v="1286" actId="931"/>
          <ac:spMkLst>
            <pc:docMk/>
            <pc:sldMk cId="2747412643" sldId="339"/>
            <ac:spMk id="4" creationId="{781563B1-4AE3-8599-62CC-FED02D03C880}"/>
          </ac:spMkLst>
        </pc:spChg>
        <pc:spChg chg="mod">
          <ac:chgData name="Steinhauser,Dieter A" userId="e7eda97b-d120-4eea-a7f4-4dbaaafc52e0" providerId="ADAL" clId="{36EFC8CA-7747-4578-8B51-17F0468B5205}" dt="2024-04-10T23:01:09.320" v="1283" actId="27636"/>
          <ac:spMkLst>
            <pc:docMk/>
            <pc:sldMk cId="2747412643" sldId="339"/>
            <ac:spMk id="5" creationId="{7E444796-AEE0-D47D-42F8-D81562DE9032}"/>
          </ac:spMkLst>
        </pc:spChg>
        <pc:spChg chg="mod">
          <ac:chgData name="Steinhauser,Dieter A" userId="e7eda97b-d120-4eea-a7f4-4dbaaafc52e0" providerId="ADAL" clId="{36EFC8CA-7747-4578-8B51-17F0468B5205}" dt="2024-04-10T23:00:50.382" v="1257" actId="5793"/>
          <ac:spMkLst>
            <pc:docMk/>
            <pc:sldMk cId="2747412643" sldId="339"/>
            <ac:spMk id="6" creationId="{88DEF377-D1E8-C24D-C979-E78D9B3DBFA4}"/>
          </ac:spMkLst>
        </pc:spChg>
        <pc:picChg chg="add mod">
          <ac:chgData name="Steinhauser,Dieter A" userId="e7eda97b-d120-4eea-a7f4-4dbaaafc52e0" providerId="ADAL" clId="{36EFC8CA-7747-4578-8B51-17F0468B5205}" dt="2024-04-10T23:01:50.127" v="1286" actId="931"/>
          <ac:picMkLst>
            <pc:docMk/>
            <pc:sldMk cId="2747412643" sldId="339"/>
            <ac:picMk id="8" creationId="{C72C8C6D-1A6C-C6D5-B34C-D5BE51C1FF5C}"/>
          </ac:picMkLst>
        </pc:picChg>
      </pc:sldChg>
      <pc:sldChg chg="addSp delSp modSp new mod modClrScheme chgLayout">
        <pc:chgData name="Steinhauser,Dieter A" userId="e7eda97b-d120-4eea-a7f4-4dbaaafc52e0" providerId="ADAL" clId="{36EFC8CA-7747-4578-8B51-17F0468B5205}" dt="2024-04-10T23:11:37.301" v="1482" actId="14100"/>
        <pc:sldMkLst>
          <pc:docMk/>
          <pc:sldMk cId="880263287" sldId="340"/>
        </pc:sldMkLst>
        <pc:spChg chg="add del mod">
          <ac:chgData name="Steinhauser,Dieter A" userId="e7eda97b-d120-4eea-a7f4-4dbaaafc52e0" providerId="ADAL" clId="{36EFC8CA-7747-4578-8B51-17F0468B5205}" dt="2024-04-10T23:05:42.923" v="1424"/>
          <ac:spMkLst>
            <pc:docMk/>
            <pc:sldMk cId="880263287" sldId="340"/>
            <ac:spMk id="2" creationId="{61E5C4EF-80CF-3AF0-4796-9C93C13D2A23}"/>
          </ac:spMkLst>
        </pc:spChg>
        <pc:spChg chg="del">
          <ac:chgData name="Steinhauser,Dieter A" userId="e7eda97b-d120-4eea-a7f4-4dbaaafc52e0" providerId="ADAL" clId="{36EFC8CA-7747-4578-8B51-17F0468B5205}" dt="2024-04-10T23:04:19.686" v="1404" actId="478"/>
          <ac:spMkLst>
            <pc:docMk/>
            <pc:sldMk cId="880263287" sldId="340"/>
            <ac:spMk id="3" creationId="{C6003B91-7BA5-4F89-603E-74E06B4A7D82}"/>
          </ac:spMkLst>
        </pc:spChg>
        <pc:spChg chg="mod">
          <ac:chgData name="Steinhauser,Dieter A" userId="e7eda97b-d120-4eea-a7f4-4dbaaafc52e0" providerId="ADAL" clId="{36EFC8CA-7747-4578-8B51-17F0468B5205}" dt="2024-04-10T23:05:04.626" v="1416" actId="26606"/>
          <ac:spMkLst>
            <pc:docMk/>
            <pc:sldMk cId="880263287" sldId="340"/>
            <ac:spMk id="4" creationId="{0B55706B-5C59-F7FA-F956-9F9AC36A1048}"/>
          </ac:spMkLst>
        </pc:spChg>
        <pc:spChg chg="add del">
          <ac:chgData name="Steinhauser,Dieter A" userId="e7eda97b-d120-4eea-a7f4-4dbaaafc52e0" providerId="ADAL" clId="{36EFC8CA-7747-4578-8B51-17F0468B5205}" dt="2024-04-10T23:04:42.407" v="1410" actId="478"/>
          <ac:spMkLst>
            <pc:docMk/>
            <pc:sldMk cId="880263287" sldId="340"/>
            <ac:spMk id="5" creationId="{415E9132-6BC7-1C3D-04D9-95FE17F7B8BF}"/>
          </ac:spMkLst>
        </pc:spChg>
        <pc:spChg chg="add mod">
          <ac:chgData name="Steinhauser,Dieter A" userId="e7eda97b-d120-4eea-a7f4-4dbaaafc52e0" providerId="ADAL" clId="{36EFC8CA-7747-4578-8B51-17F0468B5205}" dt="2024-04-10T23:10:21.252" v="1476" actId="1076"/>
          <ac:spMkLst>
            <pc:docMk/>
            <pc:sldMk cId="880263287" sldId="340"/>
            <ac:spMk id="11" creationId="{DCD2E856-4A26-194C-6F07-D7EE5EB23BA4}"/>
          </ac:spMkLst>
        </pc:spChg>
        <pc:spChg chg="add del mod">
          <ac:chgData name="Steinhauser,Dieter A" userId="e7eda97b-d120-4eea-a7f4-4dbaaafc52e0" providerId="ADAL" clId="{36EFC8CA-7747-4578-8B51-17F0468B5205}" dt="2024-04-10T23:05:04.626" v="1416" actId="26606"/>
          <ac:spMkLst>
            <pc:docMk/>
            <pc:sldMk cId="880263287" sldId="340"/>
            <ac:spMk id="15" creationId="{7E44009F-135E-7179-84FB-010F0AC8F63C}"/>
          </ac:spMkLst>
        </pc:spChg>
        <pc:spChg chg="add del mod">
          <ac:chgData name="Steinhauser,Dieter A" userId="e7eda97b-d120-4eea-a7f4-4dbaaafc52e0" providerId="ADAL" clId="{36EFC8CA-7747-4578-8B51-17F0468B5205}" dt="2024-04-10T23:08:17.809" v="1452" actId="478"/>
          <ac:spMkLst>
            <pc:docMk/>
            <pc:sldMk cId="880263287" sldId="340"/>
            <ac:spMk id="16" creationId="{33E1D563-F18A-C7FC-84EA-F0491A13B869}"/>
          </ac:spMkLst>
        </pc:spChg>
        <pc:graphicFrameChg chg="add modGraphic">
          <ac:chgData name="Steinhauser,Dieter A" userId="e7eda97b-d120-4eea-a7f4-4dbaaafc52e0" providerId="ADAL" clId="{36EFC8CA-7747-4578-8B51-17F0468B5205}" dt="2024-04-10T23:04:49.577" v="1413" actId="14734"/>
          <ac:graphicFrameMkLst>
            <pc:docMk/>
            <pc:sldMk cId="880263287" sldId="340"/>
            <ac:graphicFrameMk id="7" creationId="{D89E1DFA-FD72-77B1-0CC2-CEFA2AD3D96B}"/>
          </ac:graphicFrameMkLst>
        </pc:graphicFrameChg>
        <pc:graphicFrameChg chg="add mod modGraphic">
          <ac:chgData name="Steinhauser,Dieter A" userId="e7eda97b-d120-4eea-a7f4-4dbaaafc52e0" providerId="ADAL" clId="{36EFC8CA-7747-4578-8B51-17F0468B5205}" dt="2024-04-10T23:11:37.301" v="1482" actId="14100"/>
          <ac:graphicFrameMkLst>
            <pc:docMk/>
            <pc:sldMk cId="880263287" sldId="340"/>
            <ac:graphicFrameMk id="8" creationId="{69F90B43-D0CD-23DD-2679-E5718517AE9C}"/>
          </ac:graphicFrameMkLst>
        </pc:graphicFrameChg>
        <pc:picChg chg="add mod">
          <ac:chgData name="Steinhauser,Dieter A" userId="e7eda97b-d120-4eea-a7f4-4dbaaafc52e0" providerId="ADAL" clId="{36EFC8CA-7747-4578-8B51-17F0468B5205}" dt="2024-04-10T23:04:36.577" v="1409"/>
          <ac:picMkLst>
            <pc:docMk/>
            <pc:sldMk cId="880263287" sldId="340"/>
            <ac:picMk id="6" creationId="{F8853570-0F5D-FCCD-196B-14F47BF3B6B7}"/>
          </ac:picMkLst>
        </pc:picChg>
        <pc:picChg chg="add del mod">
          <ac:chgData name="Steinhauser,Dieter A" userId="e7eda97b-d120-4eea-a7f4-4dbaaafc52e0" providerId="ADAL" clId="{36EFC8CA-7747-4578-8B51-17F0468B5205}" dt="2024-04-10T23:09:09.170" v="1453" actId="478"/>
          <ac:picMkLst>
            <pc:docMk/>
            <pc:sldMk cId="880263287" sldId="340"/>
            <ac:picMk id="10" creationId="{9A6B9D4F-2E14-9D18-1ADD-C671CA179F32}"/>
          </ac:picMkLst>
        </pc:picChg>
        <pc:picChg chg="add mod">
          <ac:chgData name="Steinhauser,Dieter A" userId="e7eda97b-d120-4eea-a7f4-4dbaaafc52e0" providerId="ADAL" clId="{36EFC8CA-7747-4578-8B51-17F0468B5205}" dt="2024-04-10T23:05:55.339" v="1428" actId="571"/>
          <ac:picMkLst>
            <pc:docMk/>
            <pc:sldMk cId="880263287" sldId="340"/>
            <ac:picMk id="12" creationId="{8BD7ABD7-6CBF-CAD7-B6DC-BCD9E52981B4}"/>
          </ac:picMkLst>
        </pc:picChg>
        <pc:picChg chg="add del mod">
          <ac:chgData name="Steinhauser,Dieter A" userId="e7eda97b-d120-4eea-a7f4-4dbaaafc52e0" providerId="ADAL" clId="{36EFC8CA-7747-4578-8B51-17F0468B5205}" dt="2024-04-10T23:08:17.809" v="1452" actId="478"/>
          <ac:picMkLst>
            <pc:docMk/>
            <pc:sldMk cId="880263287" sldId="340"/>
            <ac:picMk id="14" creationId="{0F9A297B-0C70-2B1B-10D4-C3773510571C}"/>
          </ac:picMkLst>
        </pc:picChg>
        <pc:picChg chg="add mod modCrop">
          <ac:chgData name="Steinhauser,Dieter A" userId="e7eda97b-d120-4eea-a7f4-4dbaaafc52e0" providerId="ADAL" clId="{36EFC8CA-7747-4578-8B51-17F0468B5205}" dt="2024-04-10T23:10:17.773" v="1475" actId="1076"/>
          <ac:picMkLst>
            <pc:docMk/>
            <pc:sldMk cId="880263287" sldId="340"/>
            <ac:picMk id="18" creationId="{05ADE068-81DD-7FAC-2110-BC906781A92D}"/>
          </ac:picMkLst>
        </pc:picChg>
      </pc:sldChg>
    </pc:docChg>
  </pc:docChgLst>
  <pc:docChgLst>
    <pc:chgData name="Stetsenko, Elizavetta" userId="S::e.stetsenko@ufl.edu::6b30cb45-141f-40f2-95af-57dd7642772b" providerId="AD" clId="Web-{8778D9D3-5D5A-E87E-12E7-3A64A659040D}"/>
    <pc:docChg chg="modSld">
      <pc:chgData name="Stetsenko, Elizavetta" userId="S::e.stetsenko@ufl.edu::6b30cb45-141f-40f2-95af-57dd7642772b" providerId="AD" clId="Web-{8778D9D3-5D5A-E87E-12E7-3A64A659040D}" dt="2024-04-10T22:47:26.811" v="134" actId="20577"/>
      <pc:docMkLst>
        <pc:docMk/>
      </pc:docMkLst>
      <pc:sldChg chg="modSp">
        <pc:chgData name="Stetsenko, Elizavetta" userId="S::e.stetsenko@ufl.edu::6b30cb45-141f-40f2-95af-57dd7642772b" providerId="AD" clId="Web-{8778D9D3-5D5A-E87E-12E7-3A64A659040D}" dt="2024-04-10T22:47:26.811" v="134" actId="20577"/>
        <pc:sldMkLst>
          <pc:docMk/>
          <pc:sldMk cId="70779746" sldId="328"/>
        </pc:sldMkLst>
        <pc:spChg chg="mod">
          <ac:chgData name="Stetsenko, Elizavetta" userId="S::e.stetsenko@ufl.edu::6b30cb45-141f-40f2-95af-57dd7642772b" providerId="AD" clId="Web-{8778D9D3-5D5A-E87E-12E7-3A64A659040D}" dt="2024-04-10T22:47:26.811" v="134" actId="20577"/>
          <ac:spMkLst>
            <pc:docMk/>
            <pc:sldMk cId="70779746" sldId="328"/>
            <ac:spMk id="27" creationId="{11B1BCCD-F404-0715-2444-BC01D4197B93}"/>
          </ac:spMkLst>
        </pc:spChg>
      </pc:sldChg>
    </pc:docChg>
  </pc:docChgLst>
  <pc:docChgLst>
    <pc:chgData name="Usuario invitado" userId="S::urn:spo:anon#e39b73cc0d91702f2e9ff8ed00aa7c0c2ce4deeddb6c57e2eabb27f0f0f130a3::" providerId="AD" clId="Web-{5BCF3447-CEF9-4CA6-5FCE-26B05175CDB7}"/>
    <pc:docChg chg="addSld delSld modSld">
      <pc:chgData name="Usuario invitado" userId="S::urn:spo:anon#e39b73cc0d91702f2e9ff8ed00aa7c0c2ce4deeddb6c57e2eabb27f0f0f130a3::" providerId="AD" clId="Web-{5BCF3447-CEF9-4CA6-5FCE-26B05175CDB7}" dt="2024-04-03T23:19:17.280" v="405" actId="1076"/>
      <pc:docMkLst>
        <pc:docMk/>
      </pc:docMkLst>
      <pc:sldChg chg="addSp delSp modSp">
        <pc:chgData name="Usuario invitado" userId="S::urn:spo:anon#e39b73cc0d91702f2e9ff8ed00aa7c0c2ce4deeddb6c57e2eabb27f0f0f130a3::" providerId="AD" clId="Web-{5BCF3447-CEF9-4CA6-5FCE-26B05175CDB7}" dt="2024-04-03T23:19:17.280" v="405" actId="1076"/>
        <pc:sldMkLst>
          <pc:docMk/>
          <pc:sldMk cId="1495496538" sldId="257"/>
        </pc:sldMkLst>
        <pc:spChg chg="mod">
          <ac:chgData name="Usuario invitado" userId="S::urn:spo:anon#e39b73cc0d91702f2e9ff8ed00aa7c0c2ce4deeddb6c57e2eabb27f0f0f130a3::" providerId="AD" clId="Web-{5BCF3447-CEF9-4CA6-5FCE-26B05175CDB7}" dt="2024-04-03T22:32:53.967" v="14" actId="1076"/>
          <ac:spMkLst>
            <pc:docMk/>
            <pc:sldMk cId="1495496538" sldId="257"/>
            <ac:spMk id="3" creationId="{3D71C9CD-CAE8-4AC8-936D-333769D479E5}"/>
          </ac:spMkLst>
        </pc:spChg>
        <pc:spChg chg="mod">
          <ac:chgData name="Usuario invitado" userId="S::urn:spo:anon#e39b73cc0d91702f2e9ff8ed00aa7c0c2ce4deeddb6c57e2eabb27f0f0f130a3::" providerId="AD" clId="Web-{5BCF3447-CEF9-4CA6-5FCE-26B05175CDB7}" dt="2024-04-03T22:37:30.195" v="81" actId="20577"/>
          <ac:spMkLst>
            <pc:docMk/>
            <pc:sldMk cId="1495496538" sldId="257"/>
            <ac:spMk id="4" creationId="{C6D24F99-E026-485A-96CD-AEC98137262A}"/>
          </ac:spMkLst>
        </pc:spChg>
        <pc:spChg chg="add del mod">
          <ac:chgData name="Usuario invitado" userId="S::urn:spo:anon#e39b73cc0d91702f2e9ff8ed00aa7c0c2ce4deeddb6c57e2eabb27f0f0f130a3::" providerId="AD" clId="Web-{5BCF3447-CEF9-4CA6-5FCE-26B05175CDB7}" dt="2024-04-03T22:39:49.183" v="86"/>
          <ac:spMkLst>
            <pc:docMk/>
            <pc:sldMk cId="1495496538" sldId="257"/>
            <ac:spMk id="5" creationId="{9C22A7A2-7F22-6C35-D0D4-611DAC72E315}"/>
          </ac:spMkLst>
        </pc:spChg>
        <pc:spChg chg="mod">
          <ac:chgData name="Usuario invitado" userId="S::urn:spo:anon#e39b73cc0d91702f2e9ff8ed00aa7c0c2ce4deeddb6c57e2eabb27f0f0f130a3::" providerId="AD" clId="Web-{5BCF3447-CEF9-4CA6-5FCE-26B05175CDB7}" dt="2024-04-03T22:37:37.273" v="84" actId="1076"/>
          <ac:spMkLst>
            <pc:docMk/>
            <pc:sldMk cId="1495496538" sldId="257"/>
            <ac:spMk id="6" creationId="{DBAB5F00-3174-CECA-96F2-14EFD0F71ADE}"/>
          </ac:spMkLst>
        </pc:spChg>
        <pc:picChg chg="add mod ord">
          <ac:chgData name="Usuario invitado" userId="S::urn:spo:anon#e39b73cc0d91702f2e9ff8ed00aa7c0c2ce4deeddb6c57e2eabb27f0f0f130a3::" providerId="AD" clId="Web-{5BCF3447-CEF9-4CA6-5FCE-26B05175CDB7}" dt="2024-04-03T23:19:17.280" v="405" actId="1076"/>
          <ac:picMkLst>
            <pc:docMk/>
            <pc:sldMk cId="1495496538" sldId="257"/>
            <ac:picMk id="7" creationId="{C4DB1678-C5BC-BF7B-9E0A-76F9CF79C92C}"/>
          </ac:picMkLst>
        </pc:picChg>
        <pc:picChg chg="del">
          <ac:chgData name="Usuario invitado" userId="S::urn:spo:anon#e39b73cc0d91702f2e9ff8ed00aa7c0c2ce4deeddb6c57e2eabb27f0f0f130a3::" providerId="AD" clId="Web-{5BCF3447-CEF9-4CA6-5FCE-26B05175CDB7}" dt="2024-04-03T22:37:41.648" v="85"/>
          <ac:picMkLst>
            <pc:docMk/>
            <pc:sldMk cId="1495496538" sldId="257"/>
            <ac:picMk id="13" creationId="{B9B81362-680D-5888-9270-7DC9E32405CE}"/>
          </ac:picMkLst>
        </pc:picChg>
      </pc:sldChg>
      <pc:sldChg chg="addSp delSp modSp modNotes">
        <pc:chgData name="Usuario invitado" userId="S::urn:spo:anon#e39b73cc0d91702f2e9ff8ed00aa7c0c2ce4deeddb6c57e2eabb27f0f0f130a3::" providerId="AD" clId="Web-{5BCF3447-CEF9-4CA6-5FCE-26B05175CDB7}" dt="2024-04-03T23:09:15.201" v="266" actId="1076"/>
        <pc:sldMkLst>
          <pc:docMk/>
          <pc:sldMk cId="4155461204" sldId="327"/>
        </pc:sldMkLst>
        <pc:spChg chg="add del mod">
          <ac:chgData name="Usuario invitado" userId="S::urn:spo:anon#e39b73cc0d91702f2e9ff8ed00aa7c0c2ce4deeddb6c57e2eabb27f0f0f130a3::" providerId="AD" clId="Web-{5BCF3447-CEF9-4CA6-5FCE-26B05175CDB7}" dt="2024-04-03T23:07:43.714" v="195" actId="1076"/>
          <ac:spMkLst>
            <pc:docMk/>
            <pc:sldMk cId="4155461204" sldId="327"/>
            <ac:spMk id="10" creationId="{62D1E84E-1CE4-04AE-A898-19D01342D600}"/>
          </ac:spMkLst>
        </pc:spChg>
        <pc:spChg chg="add del">
          <ac:chgData name="Usuario invitado" userId="S::urn:spo:anon#e39b73cc0d91702f2e9ff8ed00aa7c0c2ce4deeddb6c57e2eabb27f0f0f130a3::" providerId="AD" clId="Web-{5BCF3447-CEF9-4CA6-5FCE-26B05175CDB7}" dt="2024-04-03T22:49:56.481" v="167"/>
          <ac:spMkLst>
            <pc:docMk/>
            <pc:sldMk cId="4155461204" sldId="327"/>
            <ac:spMk id="23" creationId="{8E8BD9A6-36CA-E933-D034-561F537474BC}"/>
          </ac:spMkLst>
        </pc:spChg>
        <pc:spChg chg="add del mod">
          <ac:chgData name="Usuario invitado" userId="S::urn:spo:anon#e39b73cc0d91702f2e9ff8ed00aa7c0c2ce4deeddb6c57e2eabb27f0f0f130a3::" providerId="AD" clId="Web-{5BCF3447-CEF9-4CA6-5FCE-26B05175CDB7}" dt="2024-04-03T22:49:35.606" v="154"/>
          <ac:spMkLst>
            <pc:docMk/>
            <pc:sldMk cId="4155461204" sldId="327"/>
            <ac:spMk id="60" creationId="{9CBE7DA8-F0C5-2DC7-EE6D-979493B643BB}"/>
          </ac:spMkLst>
        </pc:spChg>
        <pc:spChg chg="add del mod">
          <ac:chgData name="Usuario invitado" userId="S::urn:spo:anon#e39b73cc0d91702f2e9ff8ed00aa7c0c2ce4deeddb6c57e2eabb27f0f0f130a3::" providerId="AD" clId="Web-{5BCF3447-CEF9-4CA6-5FCE-26B05175CDB7}" dt="2024-04-03T22:49:42.356" v="161"/>
          <ac:spMkLst>
            <pc:docMk/>
            <pc:sldMk cId="4155461204" sldId="327"/>
            <ac:spMk id="127" creationId="{804BDB0B-D726-742D-020B-536CDFC2BFAB}"/>
          </ac:spMkLst>
        </pc:spChg>
        <pc:spChg chg="add del mod">
          <ac:chgData name="Usuario invitado" userId="S::urn:spo:anon#e39b73cc0d91702f2e9ff8ed00aa7c0c2ce4deeddb6c57e2eabb27f0f0f130a3::" providerId="AD" clId="Web-{5BCF3447-CEF9-4CA6-5FCE-26B05175CDB7}" dt="2024-04-03T22:49:51.544" v="165"/>
          <ac:spMkLst>
            <pc:docMk/>
            <pc:sldMk cId="4155461204" sldId="327"/>
            <ac:spMk id="155" creationId="{7F18C398-7D41-4873-3956-3BD2BCCA07DD}"/>
          </ac:spMkLst>
        </pc:spChg>
        <pc:spChg chg="add del mod">
          <ac:chgData name="Usuario invitado" userId="S::urn:spo:anon#e39b73cc0d91702f2e9ff8ed00aa7c0c2ce4deeddb6c57e2eabb27f0f0f130a3::" providerId="AD" clId="Web-{5BCF3447-CEF9-4CA6-5FCE-26B05175CDB7}" dt="2024-04-03T22:50:00.950" v="169"/>
          <ac:spMkLst>
            <pc:docMk/>
            <pc:sldMk cId="4155461204" sldId="327"/>
            <ac:spMk id="183" creationId="{02C9933C-8051-69A6-57D0-83D9F6FA7465}"/>
          </ac:spMkLst>
        </pc:spChg>
        <pc:spChg chg="add del mod">
          <ac:chgData name="Usuario invitado" userId="S::urn:spo:anon#e39b73cc0d91702f2e9ff8ed00aa7c0c2ce4deeddb6c57e2eabb27f0f0f130a3::" providerId="AD" clId="Web-{5BCF3447-CEF9-4CA6-5FCE-26B05175CDB7}" dt="2024-04-03T22:50:14.997" v="173"/>
          <ac:spMkLst>
            <pc:docMk/>
            <pc:sldMk cId="4155461204" sldId="327"/>
            <ac:spMk id="211" creationId="{CB0EF129-F8AC-2B78-04DA-772DA87EB703}"/>
          </ac:spMkLst>
        </pc:spChg>
        <pc:spChg chg="add del mod">
          <ac:chgData name="Usuario invitado" userId="S::urn:spo:anon#e39b73cc0d91702f2e9ff8ed00aa7c0c2ce4deeddb6c57e2eabb27f0f0f130a3::" providerId="AD" clId="Web-{5BCF3447-CEF9-4CA6-5FCE-26B05175CDB7}" dt="2024-04-03T22:50:36.202" v="177"/>
          <ac:spMkLst>
            <pc:docMk/>
            <pc:sldMk cId="4155461204" sldId="327"/>
            <ac:spMk id="212" creationId="{AC48BD05-9EEB-8DE5-523D-67F6EF5C6345}"/>
          </ac:spMkLst>
        </pc:spChg>
        <pc:spChg chg="add del mod">
          <ac:chgData name="Usuario invitado" userId="S::urn:spo:anon#e39b73cc0d91702f2e9ff8ed00aa7c0c2ce4deeddb6c57e2eabb27f0f0f130a3::" providerId="AD" clId="Web-{5BCF3447-CEF9-4CA6-5FCE-26B05175CDB7}" dt="2024-04-03T23:07:39.604" v="193"/>
          <ac:spMkLst>
            <pc:docMk/>
            <pc:sldMk cId="4155461204" sldId="327"/>
            <ac:spMk id="213" creationId="{4152120D-058B-C605-C914-DD9A9D418338}"/>
          </ac:spMkLst>
        </pc:spChg>
        <pc:spChg chg="add mod">
          <ac:chgData name="Usuario invitado" userId="S::urn:spo:anon#e39b73cc0d91702f2e9ff8ed00aa7c0c2ce4deeddb6c57e2eabb27f0f0f130a3::" providerId="AD" clId="Web-{5BCF3447-CEF9-4CA6-5FCE-26B05175CDB7}" dt="2024-04-03T23:09:15.201" v="266" actId="1076"/>
          <ac:spMkLst>
            <pc:docMk/>
            <pc:sldMk cId="4155461204" sldId="327"/>
            <ac:spMk id="214" creationId="{42C8DC67-8BA9-9919-A0DF-0C5610534DB4}"/>
          </ac:spMkLst>
        </pc:spChg>
        <pc:graphicFrameChg chg="add del">
          <ac:chgData name="Usuario invitado" userId="S::urn:spo:anon#e39b73cc0d91702f2e9ff8ed00aa7c0c2ce4deeddb6c57e2eabb27f0f0f130a3::" providerId="AD" clId="Web-{5BCF3447-CEF9-4CA6-5FCE-26B05175CDB7}" dt="2024-04-03T22:50:09.779" v="171"/>
          <ac:graphicFrameMkLst>
            <pc:docMk/>
            <pc:sldMk cId="4155461204" sldId="327"/>
            <ac:graphicFrameMk id="15" creationId="{596AD38B-052F-040F-CFA6-DC75B045A386}"/>
          </ac:graphicFrameMkLst>
        </pc:graphicFrameChg>
        <pc:picChg chg="add del">
          <ac:chgData name="Usuario invitado" userId="S::urn:spo:anon#e39b73cc0d91702f2e9ff8ed00aa7c0c2ce4deeddb6c57e2eabb27f0f0f130a3::" providerId="AD" clId="Web-{5BCF3447-CEF9-4CA6-5FCE-26B05175CDB7}" dt="2024-04-03T22:49:54.140" v="166"/>
          <ac:picMkLst>
            <pc:docMk/>
            <pc:sldMk cId="4155461204" sldId="327"/>
            <ac:picMk id="9" creationId="{0AC11D0F-AB6A-4DAA-2FFB-2879D67ED9FC}"/>
          </ac:picMkLst>
        </pc:picChg>
      </pc:sldChg>
      <pc:sldChg chg="modSp modNotes">
        <pc:chgData name="Usuario invitado" userId="S::urn:spo:anon#e39b73cc0d91702f2e9ff8ed00aa7c0c2ce4deeddb6c57e2eabb27f0f0f130a3::" providerId="AD" clId="Web-{5BCF3447-CEF9-4CA6-5FCE-26B05175CDB7}" dt="2024-04-03T23:11:28.986" v="311" actId="20577"/>
        <pc:sldMkLst>
          <pc:docMk/>
          <pc:sldMk cId="70779746" sldId="328"/>
        </pc:sldMkLst>
        <pc:spChg chg="mod">
          <ac:chgData name="Usuario invitado" userId="S::urn:spo:anon#e39b73cc0d91702f2e9ff8ed00aa7c0c2ce4deeddb6c57e2eabb27f0f0f130a3::" providerId="AD" clId="Web-{5BCF3447-CEF9-4CA6-5FCE-26B05175CDB7}" dt="2024-04-03T23:11:28.986" v="311" actId="20577"/>
          <ac:spMkLst>
            <pc:docMk/>
            <pc:sldMk cId="70779746" sldId="328"/>
            <ac:spMk id="27" creationId="{11B1BCCD-F404-0715-2444-BC01D4197B93}"/>
          </ac:spMkLst>
        </pc:spChg>
      </pc:sldChg>
      <pc:sldChg chg="del">
        <pc:chgData name="Usuario invitado" userId="S::urn:spo:anon#e39b73cc0d91702f2e9ff8ed00aa7c0c2ce4deeddb6c57e2eabb27f0f0f130a3::" providerId="AD" clId="Web-{5BCF3447-CEF9-4CA6-5FCE-26B05175CDB7}" dt="2024-04-03T22:42:08.015" v="124"/>
        <pc:sldMkLst>
          <pc:docMk/>
          <pc:sldMk cId="2849681696" sldId="329"/>
        </pc:sldMkLst>
      </pc:sldChg>
      <pc:sldChg chg="del">
        <pc:chgData name="Usuario invitado" userId="S::urn:spo:anon#e39b73cc0d91702f2e9ff8ed00aa7c0c2ce4deeddb6c57e2eabb27f0f0f130a3::" providerId="AD" clId="Web-{5BCF3447-CEF9-4CA6-5FCE-26B05175CDB7}" dt="2024-04-03T22:43:25.924" v="135"/>
        <pc:sldMkLst>
          <pc:docMk/>
          <pc:sldMk cId="3513738813" sldId="331"/>
        </pc:sldMkLst>
      </pc:sldChg>
      <pc:sldChg chg="addSp delSp modSp mod modClrScheme chgLayout modNotes">
        <pc:chgData name="Usuario invitado" userId="S::urn:spo:anon#e39b73cc0d91702f2e9ff8ed00aa7c0c2ce4deeddb6c57e2eabb27f0f0f130a3::" providerId="AD" clId="Web-{5BCF3447-CEF9-4CA6-5FCE-26B05175CDB7}" dt="2024-04-03T23:15:07.117" v="368" actId="20577"/>
        <pc:sldMkLst>
          <pc:docMk/>
          <pc:sldMk cId="4182827312" sldId="332"/>
        </pc:sldMkLst>
        <pc:spChg chg="del">
          <ac:chgData name="Usuario invitado" userId="S::urn:spo:anon#e39b73cc0d91702f2e9ff8ed00aa7c0c2ce4deeddb6c57e2eabb27f0f0f130a3::" providerId="AD" clId="Web-{5BCF3447-CEF9-4CA6-5FCE-26B05175CDB7}" dt="2024-04-03T22:41:13.686" v="105"/>
          <ac:spMkLst>
            <pc:docMk/>
            <pc:sldMk cId="4182827312" sldId="332"/>
            <ac:spMk id="4" creationId="{CD2396A2-AA24-6997-0417-3A8CC7BFD7B0}"/>
          </ac:spMkLst>
        </pc:spChg>
        <pc:spChg chg="del">
          <ac:chgData name="Usuario invitado" userId="S::urn:spo:anon#e39b73cc0d91702f2e9ff8ed00aa7c0c2ce4deeddb6c57e2eabb27f0f0f130a3::" providerId="AD" clId="Web-{5BCF3447-CEF9-4CA6-5FCE-26B05175CDB7}" dt="2024-04-03T22:41:13.623" v="101"/>
          <ac:spMkLst>
            <pc:docMk/>
            <pc:sldMk cId="4182827312" sldId="332"/>
            <ac:spMk id="8" creationId="{30F3E528-F3D6-F18A-2464-3A2ECD723DD0}"/>
          </ac:spMkLst>
        </pc:spChg>
        <pc:spChg chg="del">
          <ac:chgData name="Usuario invitado" userId="S::urn:spo:anon#e39b73cc0d91702f2e9ff8ed00aa7c0c2ce4deeddb6c57e2eabb27f0f0f130a3::" providerId="AD" clId="Web-{5BCF3447-CEF9-4CA6-5FCE-26B05175CDB7}" dt="2024-04-03T22:41:13.717" v="106"/>
          <ac:spMkLst>
            <pc:docMk/>
            <pc:sldMk cId="4182827312" sldId="332"/>
            <ac:spMk id="10" creationId="{1EE11552-7A64-2640-DD75-AC15853A4A00}"/>
          </ac:spMkLst>
        </pc:spChg>
        <pc:spChg chg="del">
          <ac:chgData name="Usuario invitado" userId="S::urn:spo:anon#e39b73cc0d91702f2e9ff8ed00aa7c0c2ce4deeddb6c57e2eabb27f0f0f130a3::" providerId="AD" clId="Web-{5BCF3447-CEF9-4CA6-5FCE-26B05175CDB7}" dt="2024-04-03T22:41:13.686" v="104"/>
          <ac:spMkLst>
            <pc:docMk/>
            <pc:sldMk cId="4182827312" sldId="332"/>
            <ac:spMk id="18" creationId="{7CD54D72-87F0-0A7F-476F-54B8DB97869A}"/>
          </ac:spMkLst>
        </pc:spChg>
        <pc:spChg chg="add del mod ord">
          <ac:chgData name="Usuario invitado" userId="S::urn:spo:anon#e39b73cc0d91702f2e9ff8ed00aa7c0c2ce4deeddb6c57e2eabb27f0f0f130a3::" providerId="AD" clId="Web-{5BCF3447-CEF9-4CA6-5FCE-26B05175CDB7}" dt="2024-04-03T23:09:48.514" v="275"/>
          <ac:spMkLst>
            <pc:docMk/>
            <pc:sldMk cId="4182827312" sldId="332"/>
            <ac:spMk id="20" creationId="{31655FAF-6F96-D0EF-A3BE-FA437D822860}"/>
          </ac:spMkLst>
        </pc:spChg>
        <pc:spChg chg="add del mod">
          <ac:chgData name="Usuario invitado" userId="S::urn:spo:anon#e39b73cc0d91702f2e9ff8ed00aa7c0c2ce4deeddb6c57e2eabb27f0f0f130a3::" providerId="AD" clId="Web-{5BCF3447-CEF9-4CA6-5FCE-26B05175CDB7}" dt="2024-04-03T22:50:38.529" v="178"/>
          <ac:spMkLst>
            <pc:docMk/>
            <pc:sldMk cId="4182827312" sldId="332"/>
            <ac:spMk id="22" creationId="{BC339D7E-1646-2826-9C4A-6D907E376D3C}"/>
          </ac:spMkLst>
        </pc:spChg>
        <pc:spChg chg="add mod ord">
          <ac:chgData name="Usuario invitado" userId="S::urn:spo:anon#e39b73cc0d91702f2e9ff8ed00aa7c0c2ce4deeddb6c57e2eabb27f0f0f130a3::" providerId="AD" clId="Web-{5BCF3447-CEF9-4CA6-5FCE-26B05175CDB7}" dt="2024-04-03T22:51:22.156" v="181"/>
          <ac:spMkLst>
            <pc:docMk/>
            <pc:sldMk cId="4182827312" sldId="332"/>
            <ac:spMk id="24" creationId="{71C9B8D7-A5A2-63F0-9AA1-19C96FED5408}"/>
          </ac:spMkLst>
        </pc:spChg>
        <pc:spChg chg="add del mod">
          <ac:chgData name="Usuario invitado" userId="S::urn:spo:anon#e39b73cc0d91702f2e9ff8ed00aa7c0c2ce4deeddb6c57e2eabb27f0f0f130a3::" providerId="AD" clId="Web-{5BCF3447-CEF9-4CA6-5FCE-26B05175CDB7}" dt="2024-04-03T23:11:49.471" v="325"/>
          <ac:spMkLst>
            <pc:docMk/>
            <pc:sldMk cId="4182827312" sldId="332"/>
            <ac:spMk id="25" creationId="{ED9DF82B-1186-D3F0-3515-BC44D04ECBCA}"/>
          </ac:spMkLst>
        </pc:spChg>
        <pc:spChg chg="add del">
          <ac:chgData name="Usuario invitado" userId="S::urn:spo:anon#e39b73cc0d91702f2e9ff8ed00aa7c0c2ce4deeddb6c57e2eabb27f0f0f130a3::" providerId="AD" clId="Web-{5BCF3447-CEF9-4CA6-5FCE-26B05175CDB7}" dt="2024-04-03T23:13:38.349" v="327"/>
          <ac:spMkLst>
            <pc:docMk/>
            <pc:sldMk cId="4182827312" sldId="332"/>
            <ac:spMk id="26" creationId="{90AC3518-78BB-24C6-0608-924C5F51D5C5}"/>
          </ac:spMkLst>
        </pc:spChg>
        <pc:spChg chg="add mod">
          <ac:chgData name="Usuario invitado" userId="S::urn:spo:anon#e39b73cc0d91702f2e9ff8ed00aa7c0c2ce4deeddb6c57e2eabb27f0f0f130a3::" providerId="AD" clId="Web-{5BCF3447-CEF9-4CA6-5FCE-26B05175CDB7}" dt="2024-04-03T23:15:07.117" v="368" actId="20577"/>
          <ac:spMkLst>
            <pc:docMk/>
            <pc:sldMk cId="4182827312" sldId="332"/>
            <ac:spMk id="27" creationId="{581CD780-D8A2-D5DE-5AA4-752CCC0737AA}"/>
          </ac:spMkLst>
        </pc:spChg>
        <pc:graphicFrameChg chg="del">
          <ac:chgData name="Usuario invitado" userId="S::urn:spo:anon#e39b73cc0d91702f2e9ff8ed00aa7c0c2ce4deeddb6c57e2eabb27f0f0f130a3::" providerId="AD" clId="Web-{5BCF3447-CEF9-4CA6-5FCE-26B05175CDB7}" dt="2024-04-03T22:41:13.654" v="103"/>
          <ac:graphicFrameMkLst>
            <pc:docMk/>
            <pc:sldMk cId="4182827312" sldId="332"/>
            <ac:graphicFrameMk id="14" creationId="{DA6AD4D5-D11C-2128-7172-86C43778F881}"/>
          </ac:graphicFrameMkLst>
        </pc:graphicFrameChg>
        <pc:picChg chg="del">
          <ac:chgData name="Usuario invitado" userId="S::urn:spo:anon#e39b73cc0d91702f2e9ff8ed00aa7c0c2ce4deeddb6c57e2eabb27f0f0f130a3::" providerId="AD" clId="Web-{5BCF3447-CEF9-4CA6-5FCE-26B05175CDB7}" dt="2024-04-03T22:41:13.623" v="102"/>
          <ac:picMkLst>
            <pc:docMk/>
            <pc:sldMk cId="4182827312" sldId="332"/>
            <ac:picMk id="6" creationId="{B81084AD-5121-2AD4-8769-AAAC30034CD2}"/>
          </ac:picMkLst>
        </pc:picChg>
        <pc:picChg chg="del">
          <ac:chgData name="Usuario invitado" userId="S::urn:spo:anon#e39b73cc0d91702f2e9ff8ed00aa7c0c2ce4deeddb6c57e2eabb27f0f0f130a3::" providerId="AD" clId="Web-{5BCF3447-CEF9-4CA6-5FCE-26B05175CDB7}" dt="2024-04-03T22:41:08.092" v="100"/>
          <ac:picMkLst>
            <pc:docMk/>
            <pc:sldMk cId="4182827312" sldId="332"/>
            <ac:picMk id="7" creationId="{888A02BE-EDA1-06CE-EFEA-EF508B4C2AE6}"/>
          </ac:picMkLst>
        </pc:picChg>
      </pc:sldChg>
      <pc:sldChg chg="modSp add replId modNotes">
        <pc:chgData name="Usuario invitado" userId="S::urn:spo:anon#e39b73cc0d91702f2e9ff8ed00aa7c0c2ce4deeddb6c57e2eabb27f0f0f130a3::" providerId="AD" clId="Web-{5BCF3447-CEF9-4CA6-5FCE-26B05175CDB7}" dt="2024-04-03T23:17:18.886" v="401" actId="20577"/>
        <pc:sldMkLst>
          <pc:docMk/>
          <pc:sldMk cId="1856987382" sldId="333"/>
        </pc:sldMkLst>
        <pc:spChg chg="mod">
          <ac:chgData name="Usuario invitado" userId="S::urn:spo:anon#e39b73cc0d91702f2e9ff8ed00aa7c0c2ce4deeddb6c57e2eabb27f0f0f130a3::" providerId="AD" clId="Web-{5BCF3447-CEF9-4CA6-5FCE-26B05175CDB7}" dt="2024-04-03T22:49:26.840" v="149" actId="20577"/>
          <ac:spMkLst>
            <pc:docMk/>
            <pc:sldMk cId="1856987382" sldId="333"/>
            <ac:spMk id="3" creationId="{CC3A5D7C-2B14-BAD0-58AB-A1AC4129A33F}"/>
          </ac:spMkLst>
        </pc:spChg>
        <pc:spChg chg="mod">
          <ac:chgData name="Usuario invitado" userId="S::urn:spo:anon#e39b73cc0d91702f2e9ff8ed00aa7c0c2ce4deeddb6c57e2eabb27f0f0f130a3::" providerId="AD" clId="Web-{5BCF3447-CEF9-4CA6-5FCE-26B05175CDB7}" dt="2024-04-03T23:17:18.886" v="401" actId="20577"/>
          <ac:spMkLst>
            <pc:docMk/>
            <pc:sldMk cId="1856987382" sldId="333"/>
            <ac:spMk id="27" creationId="{11B1BCCD-F404-0715-2444-BC01D4197B93}"/>
          </ac:spMkLst>
        </pc:spChg>
      </pc:sldChg>
    </pc:docChg>
  </pc:docChgLst>
  <pc:docChgLst>
    <pc:chgData name="Usuario invitado" userId="S::urn:spo:anon#ec539a03daa447c420ce130fb8c672e3f48a92a8367c256408c013c98d37cbe0::" providerId="AD" clId="Web-{135D5DBB-F047-96F1-E5D2-F8A3CD5672C8}"/>
    <pc:docChg chg="modSld">
      <pc:chgData name="Usuario invitado" userId="S::urn:spo:anon#ec539a03daa447c420ce130fb8c672e3f48a92a8367c256408c013c98d37cbe0::" providerId="AD" clId="Web-{135D5DBB-F047-96F1-E5D2-F8A3CD5672C8}" dt="2024-04-09T01:01:35.708" v="181" actId="14100"/>
      <pc:docMkLst>
        <pc:docMk/>
      </pc:docMkLst>
      <pc:sldChg chg="modSp">
        <pc:chgData name="Usuario invitado" userId="S::urn:spo:anon#ec539a03daa447c420ce130fb8c672e3f48a92a8367c256408c013c98d37cbe0::" providerId="AD" clId="Web-{135D5DBB-F047-96F1-E5D2-F8A3CD5672C8}" dt="2024-04-08T22:54:28.211" v="51" actId="20577"/>
        <pc:sldMkLst>
          <pc:docMk/>
          <pc:sldMk cId="4155461204" sldId="327"/>
        </pc:sldMkLst>
        <pc:spChg chg="mod">
          <ac:chgData name="Usuario invitado" userId="S::urn:spo:anon#ec539a03daa447c420ce130fb8c672e3f48a92a8367c256408c013c98d37cbe0::" providerId="AD" clId="Web-{135D5DBB-F047-96F1-E5D2-F8A3CD5672C8}" dt="2024-04-08T22:54:28.211" v="51" actId="20577"/>
          <ac:spMkLst>
            <pc:docMk/>
            <pc:sldMk cId="4155461204" sldId="327"/>
            <ac:spMk id="214" creationId="{42C8DC67-8BA9-9919-A0DF-0C5610534DB4}"/>
          </ac:spMkLst>
        </pc:spChg>
      </pc:sldChg>
      <pc:sldChg chg="modSp">
        <pc:chgData name="Usuario invitado" userId="S::urn:spo:anon#ec539a03daa447c420ce130fb8c672e3f48a92a8367c256408c013c98d37cbe0::" providerId="AD" clId="Web-{135D5DBB-F047-96F1-E5D2-F8A3CD5672C8}" dt="2024-04-08T23:01:18.007" v="86" actId="20577"/>
        <pc:sldMkLst>
          <pc:docMk/>
          <pc:sldMk cId="70779746" sldId="328"/>
        </pc:sldMkLst>
        <pc:spChg chg="mod">
          <ac:chgData name="Usuario invitado" userId="S::urn:spo:anon#ec539a03daa447c420ce130fb8c672e3f48a92a8367c256408c013c98d37cbe0::" providerId="AD" clId="Web-{135D5DBB-F047-96F1-E5D2-F8A3CD5672C8}" dt="2024-04-08T23:01:18.007" v="86" actId="20577"/>
          <ac:spMkLst>
            <pc:docMk/>
            <pc:sldMk cId="70779746" sldId="328"/>
            <ac:spMk id="27" creationId="{11B1BCCD-F404-0715-2444-BC01D4197B93}"/>
          </ac:spMkLst>
        </pc:spChg>
      </pc:sldChg>
      <pc:sldChg chg="addSp modSp">
        <pc:chgData name="Usuario invitado" userId="S::urn:spo:anon#ec539a03daa447c420ce130fb8c672e3f48a92a8367c256408c013c98d37cbe0::" providerId="AD" clId="Web-{135D5DBB-F047-96F1-E5D2-F8A3CD5672C8}" dt="2024-04-08T22:55:47.651" v="60" actId="1076"/>
        <pc:sldMkLst>
          <pc:docMk/>
          <pc:sldMk cId="4182827312" sldId="332"/>
        </pc:sldMkLst>
        <pc:spChg chg="mod">
          <ac:chgData name="Usuario invitado" userId="S::urn:spo:anon#ec539a03daa447c420ce130fb8c672e3f48a92a8367c256408c013c98d37cbe0::" providerId="AD" clId="Web-{135D5DBB-F047-96F1-E5D2-F8A3CD5672C8}" dt="2024-04-08T22:55:21.572" v="54" actId="20577"/>
          <ac:spMkLst>
            <pc:docMk/>
            <pc:sldMk cId="4182827312" sldId="332"/>
            <ac:spMk id="27" creationId="{581CD780-D8A2-D5DE-5AA4-752CCC0737AA}"/>
          </ac:spMkLst>
        </pc:spChg>
        <pc:picChg chg="add mod">
          <ac:chgData name="Usuario invitado" userId="S::urn:spo:anon#ec539a03daa447c420ce130fb8c672e3f48a92a8367c256408c013c98d37cbe0::" providerId="AD" clId="Web-{135D5DBB-F047-96F1-E5D2-F8A3CD5672C8}" dt="2024-04-08T22:55:47.651" v="60" actId="1076"/>
          <ac:picMkLst>
            <pc:docMk/>
            <pc:sldMk cId="4182827312" sldId="332"/>
            <ac:picMk id="2" creationId="{0594350C-0DAC-1514-5FBD-B55DFE98CCD4}"/>
          </ac:picMkLst>
        </pc:picChg>
      </pc:sldChg>
      <pc:sldChg chg="modSp">
        <pc:chgData name="Usuario invitado" userId="S::urn:spo:anon#ec539a03daa447c420ce130fb8c672e3f48a92a8367c256408c013c98d37cbe0::" providerId="AD" clId="Web-{135D5DBB-F047-96F1-E5D2-F8A3CD5672C8}" dt="2024-04-09T01:01:35.708" v="181" actId="14100"/>
        <pc:sldMkLst>
          <pc:docMk/>
          <pc:sldMk cId="1856987382" sldId="333"/>
        </pc:sldMkLst>
        <pc:spChg chg="mod">
          <ac:chgData name="Usuario invitado" userId="S::urn:spo:anon#ec539a03daa447c420ce130fb8c672e3f48a92a8367c256408c013c98d37cbe0::" providerId="AD" clId="Web-{135D5DBB-F047-96F1-E5D2-F8A3CD5672C8}" dt="2024-04-09T01:01:35.708" v="181" actId="14100"/>
          <ac:spMkLst>
            <pc:docMk/>
            <pc:sldMk cId="1856987382" sldId="333"/>
            <ac:spMk id="27" creationId="{11B1BCCD-F404-0715-2444-BC01D4197B93}"/>
          </ac:spMkLst>
        </pc:spChg>
      </pc:sldChg>
    </pc:docChg>
  </pc:docChgLst>
  <pc:docChgLst>
    <pc:chgData name="Usuario invitado" userId="S::urn:spo:anon#ec539a03daa447c420ce130fb8c672e3f48a92a8367c256408c013c98d37cbe0::" providerId="AD" clId="Web-{FF0208BE-F350-C394-1D4E-E366270D12D6}"/>
    <pc:docChg chg="modSld">
      <pc:chgData name="Usuario invitado" userId="S::urn:spo:anon#ec539a03daa447c420ce130fb8c672e3f48a92a8367c256408c013c98d37cbe0::" providerId="AD" clId="Web-{FF0208BE-F350-C394-1D4E-E366270D12D6}" dt="2024-04-26T14:58:46.108" v="15"/>
      <pc:docMkLst>
        <pc:docMk/>
      </pc:docMkLst>
      <pc:sldChg chg="modSp">
        <pc:chgData name="Usuario invitado" userId="S::urn:spo:anon#ec539a03daa447c420ce130fb8c672e3f48a92a8367c256408c013c98d37cbe0::" providerId="AD" clId="Web-{FF0208BE-F350-C394-1D4E-E366270D12D6}" dt="2024-04-26T14:58:46.108" v="15"/>
        <pc:sldMkLst>
          <pc:docMk/>
          <pc:sldMk cId="880263287" sldId="340"/>
        </pc:sldMkLst>
        <pc:graphicFrameChg chg="mod modGraphic">
          <ac:chgData name="Usuario invitado" userId="S::urn:spo:anon#ec539a03daa447c420ce130fb8c672e3f48a92a8367c256408c013c98d37cbe0::" providerId="AD" clId="Web-{FF0208BE-F350-C394-1D4E-E366270D12D6}" dt="2024-04-26T14:58:46.108" v="15"/>
          <ac:graphicFrameMkLst>
            <pc:docMk/>
            <pc:sldMk cId="880263287" sldId="340"/>
            <ac:graphicFrameMk id="8" creationId="{69F90B43-D0CD-23DD-2679-E5718517AE9C}"/>
          </ac:graphicFrameMkLst>
        </pc:graphicFrameChg>
        <pc:picChg chg="mod">
          <ac:chgData name="Usuario invitado" userId="S::urn:spo:anon#ec539a03daa447c420ce130fb8c672e3f48a92a8367c256408c013c98d37cbe0::" providerId="AD" clId="Web-{FF0208BE-F350-C394-1D4E-E366270D12D6}" dt="2024-04-26T14:28:22.923" v="1" actId="1076"/>
          <ac:picMkLst>
            <pc:docMk/>
            <pc:sldMk cId="880263287" sldId="340"/>
            <ac:picMk id="18" creationId="{05ADE068-81DD-7FAC-2110-BC906781A92D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3CF9C6-A403-4BE5-84FE-BB1EC5383E6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C936A0A-DE35-464B-B7D8-5015DEE2275B}">
      <dgm:prSet/>
      <dgm:spPr/>
      <dgm:t>
        <a:bodyPr/>
        <a:lstStyle/>
        <a:p>
          <a:r>
            <a:rPr lang="en-US"/>
            <a:t>Sensors</a:t>
          </a:r>
        </a:p>
      </dgm:t>
    </dgm:pt>
    <dgm:pt modelId="{B49D84BA-0810-4FC5-9BA5-CEBAA3126779}" type="parTrans" cxnId="{8C723CD0-629E-476C-81FD-0F2AB8F8588D}">
      <dgm:prSet/>
      <dgm:spPr/>
      <dgm:t>
        <a:bodyPr/>
        <a:lstStyle/>
        <a:p>
          <a:endParaRPr lang="en-US"/>
        </a:p>
      </dgm:t>
    </dgm:pt>
    <dgm:pt modelId="{A1B40B99-972F-47A3-B11A-266EC72D7DCF}" type="sibTrans" cxnId="{8C723CD0-629E-476C-81FD-0F2AB8F8588D}">
      <dgm:prSet/>
      <dgm:spPr/>
      <dgm:t>
        <a:bodyPr/>
        <a:lstStyle/>
        <a:p>
          <a:endParaRPr lang="en-US"/>
        </a:p>
      </dgm:t>
    </dgm:pt>
    <dgm:pt modelId="{DA4B0A54-34BA-4675-AED4-4BD0678707F6}">
      <dgm:prSet/>
      <dgm:spPr/>
      <dgm:t>
        <a:bodyPr/>
        <a:lstStyle/>
        <a:p>
          <a:r>
            <a:rPr lang="en-US"/>
            <a:t>Humidity and temperature</a:t>
          </a:r>
        </a:p>
      </dgm:t>
    </dgm:pt>
    <dgm:pt modelId="{D5849288-1081-4FED-9005-8A198E947C25}" type="parTrans" cxnId="{895A5C75-65FE-4378-AF4B-92D10795D742}">
      <dgm:prSet/>
      <dgm:spPr/>
      <dgm:t>
        <a:bodyPr/>
        <a:lstStyle/>
        <a:p>
          <a:endParaRPr lang="en-US"/>
        </a:p>
      </dgm:t>
    </dgm:pt>
    <dgm:pt modelId="{326F01BF-E3AD-470D-A231-589D48E8CF92}" type="sibTrans" cxnId="{895A5C75-65FE-4378-AF4B-92D10795D742}">
      <dgm:prSet/>
      <dgm:spPr/>
      <dgm:t>
        <a:bodyPr/>
        <a:lstStyle/>
        <a:p>
          <a:endParaRPr lang="en-US"/>
        </a:p>
      </dgm:t>
    </dgm:pt>
    <dgm:pt modelId="{4AEE5085-4C28-46BE-84C7-45D76C533C45}">
      <dgm:prSet/>
      <dgm:spPr/>
      <dgm:t>
        <a:bodyPr/>
        <a:lstStyle/>
        <a:p>
          <a:r>
            <a:rPr lang="en-US"/>
            <a:t>Platform</a:t>
          </a:r>
        </a:p>
      </dgm:t>
    </dgm:pt>
    <dgm:pt modelId="{B1B0372C-C69A-4AA7-A06D-56B5A5806273}" type="parTrans" cxnId="{5A33C86E-D35F-4B59-A7CE-BA87148D7243}">
      <dgm:prSet/>
      <dgm:spPr/>
      <dgm:t>
        <a:bodyPr/>
        <a:lstStyle/>
        <a:p>
          <a:endParaRPr lang="en-US"/>
        </a:p>
      </dgm:t>
    </dgm:pt>
    <dgm:pt modelId="{9BBADE59-5409-4241-B686-22A573F27468}" type="sibTrans" cxnId="{5A33C86E-D35F-4B59-A7CE-BA87148D7243}">
      <dgm:prSet/>
      <dgm:spPr/>
      <dgm:t>
        <a:bodyPr/>
        <a:lstStyle/>
        <a:p>
          <a:endParaRPr lang="en-US"/>
        </a:p>
      </dgm:t>
    </dgm:pt>
    <dgm:pt modelId="{F189316A-7DD1-429F-8B0F-CDB41AEF431F}">
      <dgm:prSet/>
      <dgm:spPr/>
      <dgm:t>
        <a:bodyPr/>
        <a:lstStyle/>
        <a:p>
          <a:r>
            <a:rPr lang="en-US"/>
            <a:t>ESP32</a:t>
          </a:r>
        </a:p>
      </dgm:t>
    </dgm:pt>
    <dgm:pt modelId="{D0583E39-88B6-4668-87E1-37F50FF836BB}" type="parTrans" cxnId="{DBA03190-1585-4763-AA40-9FFF8654CD2F}">
      <dgm:prSet/>
      <dgm:spPr/>
      <dgm:t>
        <a:bodyPr/>
        <a:lstStyle/>
        <a:p>
          <a:endParaRPr lang="en-US"/>
        </a:p>
      </dgm:t>
    </dgm:pt>
    <dgm:pt modelId="{B12750B5-511F-4400-9613-DFB51921C888}" type="sibTrans" cxnId="{DBA03190-1585-4763-AA40-9FFF8654CD2F}">
      <dgm:prSet/>
      <dgm:spPr/>
      <dgm:t>
        <a:bodyPr/>
        <a:lstStyle/>
        <a:p>
          <a:endParaRPr lang="en-US"/>
        </a:p>
      </dgm:t>
    </dgm:pt>
    <dgm:pt modelId="{DDE62181-51B4-4B71-AE8D-4901476B6D54}">
      <dgm:prSet/>
      <dgm:spPr/>
      <dgm:t>
        <a:bodyPr/>
        <a:lstStyle/>
        <a:p>
          <a:r>
            <a:rPr lang="en-US"/>
            <a:t>Software</a:t>
          </a:r>
        </a:p>
      </dgm:t>
    </dgm:pt>
    <dgm:pt modelId="{59872702-6CD8-43A3-990B-CB0FE638ACDE}" type="parTrans" cxnId="{B326D8A8-36C7-4C7E-A6B8-CF8D701EDA78}">
      <dgm:prSet/>
      <dgm:spPr/>
      <dgm:t>
        <a:bodyPr/>
        <a:lstStyle/>
        <a:p>
          <a:endParaRPr lang="en-US"/>
        </a:p>
      </dgm:t>
    </dgm:pt>
    <dgm:pt modelId="{EED531B5-BEF7-4831-957A-92954CFA9E49}" type="sibTrans" cxnId="{B326D8A8-36C7-4C7E-A6B8-CF8D701EDA78}">
      <dgm:prSet/>
      <dgm:spPr/>
      <dgm:t>
        <a:bodyPr/>
        <a:lstStyle/>
        <a:p>
          <a:endParaRPr lang="en-US"/>
        </a:p>
      </dgm:t>
    </dgm:pt>
    <dgm:pt modelId="{C208DBC3-5FDA-44F5-8011-0038648996F1}">
      <dgm:prSet/>
      <dgm:spPr/>
      <dgm:t>
        <a:bodyPr/>
        <a:lstStyle/>
        <a:p>
          <a:r>
            <a:rPr lang="en-US" err="1"/>
            <a:t>PlatformIO</a:t>
          </a:r>
          <a:endParaRPr lang="en-US"/>
        </a:p>
      </dgm:t>
    </dgm:pt>
    <dgm:pt modelId="{46649B64-A64D-4DDC-A4F0-44824BDA55D1}" type="parTrans" cxnId="{1FA2263D-37FC-4630-B029-4246BE0BA859}">
      <dgm:prSet/>
      <dgm:spPr/>
      <dgm:t>
        <a:bodyPr/>
        <a:lstStyle/>
        <a:p>
          <a:endParaRPr lang="en-US"/>
        </a:p>
      </dgm:t>
    </dgm:pt>
    <dgm:pt modelId="{EA5F16A8-F15B-4D63-90CC-914AC9671EEC}" type="sibTrans" cxnId="{1FA2263D-37FC-4630-B029-4246BE0BA859}">
      <dgm:prSet/>
      <dgm:spPr/>
      <dgm:t>
        <a:bodyPr/>
        <a:lstStyle/>
        <a:p>
          <a:endParaRPr lang="en-US"/>
        </a:p>
      </dgm:t>
    </dgm:pt>
    <dgm:pt modelId="{DF6E516E-B4AC-4BF8-BE0C-6076B3C73591}">
      <dgm:prSet/>
      <dgm:spPr/>
      <dgm:t>
        <a:bodyPr/>
        <a:lstStyle/>
        <a:p>
          <a:r>
            <a:rPr lang="en-US"/>
            <a:t>Network Structure</a:t>
          </a:r>
        </a:p>
      </dgm:t>
    </dgm:pt>
    <dgm:pt modelId="{24D52B93-9418-4B62-A92C-A939C3F1FAC8}" type="parTrans" cxnId="{9C1BEA06-1C5A-481F-B9C1-11D40072F9B2}">
      <dgm:prSet/>
      <dgm:spPr/>
      <dgm:t>
        <a:bodyPr/>
        <a:lstStyle/>
        <a:p>
          <a:endParaRPr lang="en-US"/>
        </a:p>
      </dgm:t>
    </dgm:pt>
    <dgm:pt modelId="{8323A08E-33A5-486D-A83C-267157EAF788}" type="sibTrans" cxnId="{9C1BEA06-1C5A-481F-B9C1-11D40072F9B2}">
      <dgm:prSet/>
      <dgm:spPr/>
      <dgm:t>
        <a:bodyPr/>
        <a:lstStyle/>
        <a:p>
          <a:endParaRPr lang="en-US"/>
        </a:p>
      </dgm:t>
    </dgm:pt>
    <dgm:pt modelId="{525AF2A1-2299-4F38-AEBC-0C4CC727DC02}">
      <dgm:prSet/>
      <dgm:spPr/>
      <dgm:t>
        <a:bodyPr/>
        <a:lstStyle/>
        <a:p>
          <a:r>
            <a:rPr lang="en-US"/>
            <a:t>Two ESP MQTT nodes publish data to AWS</a:t>
          </a:r>
        </a:p>
      </dgm:t>
    </dgm:pt>
    <dgm:pt modelId="{0DB23931-600A-48AE-B62A-A751E93FDEEF}" type="parTrans" cxnId="{0B3157CA-1DB2-4456-9D47-97364F5E479A}">
      <dgm:prSet/>
      <dgm:spPr/>
      <dgm:t>
        <a:bodyPr/>
        <a:lstStyle/>
        <a:p>
          <a:endParaRPr lang="en-US"/>
        </a:p>
      </dgm:t>
    </dgm:pt>
    <dgm:pt modelId="{5DB35A17-9DF1-4465-8412-46D5A6C143A9}" type="sibTrans" cxnId="{0B3157CA-1DB2-4456-9D47-97364F5E479A}">
      <dgm:prSet/>
      <dgm:spPr/>
      <dgm:t>
        <a:bodyPr/>
        <a:lstStyle/>
        <a:p>
          <a:endParaRPr lang="en-US"/>
        </a:p>
      </dgm:t>
    </dgm:pt>
    <dgm:pt modelId="{1888B62B-6261-4082-A403-C0F7AFBE3E3B}" type="pres">
      <dgm:prSet presAssocID="{5C3CF9C6-A403-4BE5-84FE-BB1EC5383E6B}" presName="linear" presStyleCnt="0">
        <dgm:presLayoutVars>
          <dgm:animLvl val="lvl"/>
          <dgm:resizeHandles val="exact"/>
        </dgm:presLayoutVars>
      </dgm:prSet>
      <dgm:spPr/>
    </dgm:pt>
    <dgm:pt modelId="{07896BED-1712-4412-BEA5-FF94998F2B60}" type="pres">
      <dgm:prSet presAssocID="{6C936A0A-DE35-464B-B7D8-5015DEE2275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F0D3649-5ED7-4781-B689-919BE54445BE}" type="pres">
      <dgm:prSet presAssocID="{6C936A0A-DE35-464B-B7D8-5015DEE2275B}" presName="childText" presStyleLbl="revTx" presStyleIdx="0" presStyleCnt="4">
        <dgm:presLayoutVars>
          <dgm:bulletEnabled val="1"/>
        </dgm:presLayoutVars>
      </dgm:prSet>
      <dgm:spPr/>
    </dgm:pt>
    <dgm:pt modelId="{7DF9BB87-AFE7-4728-BD62-6E648643E010}" type="pres">
      <dgm:prSet presAssocID="{4AEE5085-4C28-46BE-84C7-45D76C533C4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91972A9-E62E-44B1-981F-17072745F657}" type="pres">
      <dgm:prSet presAssocID="{4AEE5085-4C28-46BE-84C7-45D76C533C45}" presName="childText" presStyleLbl="revTx" presStyleIdx="1" presStyleCnt="4">
        <dgm:presLayoutVars>
          <dgm:bulletEnabled val="1"/>
        </dgm:presLayoutVars>
      </dgm:prSet>
      <dgm:spPr/>
    </dgm:pt>
    <dgm:pt modelId="{A6031B47-27D7-477B-AAEA-5DA4C0A6CA31}" type="pres">
      <dgm:prSet presAssocID="{DDE62181-51B4-4B71-AE8D-4901476B6D5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8546F80-A205-426F-AD58-E4F65055B07A}" type="pres">
      <dgm:prSet presAssocID="{DDE62181-51B4-4B71-AE8D-4901476B6D54}" presName="childText" presStyleLbl="revTx" presStyleIdx="2" presStyleCnt="4">
        <dgm:presLayoutVars>
          <dgm:bulletEnabled val="1"/>
        </dgm:presLayoutVars>
      </dgm:prSet>
      <dgm:spPr/>
    </dgm:pt>
    <dgm:pt modelId="{1BF5CC46-0939-4021-B1FD-5381BC14B8A8}" type="pres">
      <dgm:prSet presAssocID="{DF6E516E-B4AC-4BF8-BE0C-6076B3C73591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55E43B89-53CD-4DE2-A935-005DB92B0D9B}" type="pres">
      <dgm:prSet presAssocID="{DF6E516E-B4AC-4BF8-BE0C-6076B3C73591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25F7B401-8419-48F6-876A-90230023D9F5}" type="presOf" srcId="{6C936A0A-DE35-464B-B7D8-5015DEE2275B}" destId="{07896BED-1712-4412-BEA5-FF94998F2B60}" srcOrd="0" destOrd="0" presId="urn:microsoft.com/office/officeart/2005/8/layout/vList2"/>
    <dgm:cxn modelId="{9C1BEA06-1C5A-481F-B9C1-11D40072F9B2}" srcId="{5C3CF9C6-A403-4BE5-84FE-BB1EC5383E6B}" destId="{DF6E516E-B4AC-4BF8-BE0C-6076B3C73591}" srcOrd="3" destOrd="0" parTransId="{24D52B93-9418-4B62-A92C-A939C3F1FAC8}" sibTransId="{8323A08E-33A5-486D-A83C-267157EAF788}"/>
    <dgm:cxn modelId="{B18E5E13-A7C5-4B72-9716-19275DBBD14D}" type="presOf" srcId="{C208DBC3-5FDA-44F5-8011-0038648996F1}" destId="{C8546F80-A205-426F-AD58-E4F65055B07A}" srcOrd="0" destOrd="0" presId="urn:microsoft.com/office/officeart/2005/8/layout/vList2"/>
    <dgm:cxn modelId="{0C865B28-E6DB-4581-970A-59B996E73AF6}" type="presOf" srcId="{DA4B0A54-34BA-4675-AED4-4BD0678707F6}" destId="{7F0D3649-5ED7-4781-B689-919BE54445BE}" srcOrd="0" destOrd="0" presId="urn:microsoft.com/office/officeart/2005/8/layout/vList2"/>
    <dgm:cxn modelId="{1FA2263D-37FC-4630-B029-4246BE0BA859}" srcId="{DDE62181-51B4-4B71-AE8D-4901476B6D54}" destId="{C208DBC3-5FDA-44F5-8011-0038648996F1}" srcOrd="0" destOrd="0" parTransId="{46649B64-A64D-4DDC-A4F0-44824BDA55D1}" sibTransId="{EA5F16A8-F15B-4D63-90CC-914AC9671EEC}"/>
    <dgm:cxn modelId="{D79A714A-5C29-4156-8C71-4CE88E0AFD37}" type="presOf" srcId="{4AEE5085-4C28-46BE-84C7-45D76C533C45}" destId="{7DF9BB87-AFE7-4728-BD62-6E648643E010}" srcOrd="0" destOrd="0" presId="urn:microsoft.com/office/officeart/2005/8/layout/vList2"/>
    <dgm:cxn modelId="{D22D9F4B-A897-405B-AE09-8AC465E74A7B}" type="presOf" srcId="{F189316A-7DD1-429F-8B0F-CDB41AEF431F}" destId="{A91972A9-E62E-44B1-981F-17072745F657}" srcOrd="0" destOrd="0" presId="urn:microsoft.com/office/officeart/2005/8/layout/vList2"/>
    <dgm:cxn modelId="{5A33C86E-D35F-4B59-A7CE-BA87148D7243}" srcId="{5C3CF9C6-A403-4BE5-84FE-BB1EC5383E6B}" destId="{4AEE5085-4C28-46BE-84C7-45D76C533C45}" srcOrd="1" destOrd="0" parTransId="{B1B0372C-C69A-4AA7-A06D-56B5A5806273}" sibTransId="{9BBADE59-5409-4241-B686-22A573F27468}"/>
    <dgm:cxn modelId="{895A5C75-65FE-4378-AF4B-92D10795D742}" srcId="{6C936A0A-DE35-464B-B7D8-5015DEE2275B}" destId="{DA4B0A54-34BA-4675-AED4-4BD0678707F6}" srcOrd="0" destOrd="0" parTransId="{D5849288-1081-4FED-9005-8A198E947C25}" sibTransId="{326F01BF-E3AD-470D-A231-589D48E8CF92}"/>
    <dgm:cxn modelId="{DBA03190-1585-4763-AA40-9FFF8654CD2F}" srcId="{4AEE5085-4C28-46BE-84C7-45D76C533C45}" destId="{F189316A-7DD1-429F-8B0F-CDB41AEF431F}" srcOrd="0" destOrd="0" parTransId="{D0583E39-88B6-4668-87E1-37F50FF836BB}" sibTransId="{B12750B5-511F-4400-9613-DFB51921C888}"/>
    <dgm:cxn modelId="{B326D8A8-36C7-4C7E-A6B8-CF8D701EDA78}" srcId="{5C3CF9C6-A403-4BE5-84FE-BB1EC5383E6B}" destId="{DDE62181-51B4-4B71-AE8D-4901476B6D54}" srcOrd="2" destOrd="0" parTransId="{59872702-6CD8-43A3-990B-CB0FE638ACDE}" sibTransId="{EED531B5-BEF7-4831-957A-92954CFA9E49}"/>
    <dgm:cxn modelId="{DE091AA9-F961-4315-A06F-AE8AF539EBE6}" type="presOf" srcId="{525AF2A1-2299-4F38-AEBC-0C4CC727DC02}" destId="{55E43B89-53CD-4DE2-A935-005DB92B0D9B}" srcOrd="0" destOrd="0" presId="urn:microsoft.com/office/officeart/2005/8/layout/vList2"/>
    <dgm:cxn modelId="{38BC02B3-A0B5-43C4-A0FF-31F2AD73C76A}" type="presOf" srcId="{DDE62181-51B4-4B71-AE8D-4901476B6D54}" destId="{A6031B47-27D7-477B-AAEA-5DA4C0A6CA31}" srcOrd="0" destOrd="0" presId="urn:microsoft.com/office/officeart/2005/8/layout/vList2"/>
    <dgm:cxn modelId="{A746C2B5-D7F9-4901-85C4-2D289D742BBE}" type="presOf" srcId="{5C3CF9C6-A403-4BE5-84FE-BB1EC5383E6B}" destId="{1888B62B-6261-4082-A403-C0F7AFBE3E3B}" srcOrd="0" destOrd="0" presId="urn:microsoft.com/office/officeart/2005/8/layout/vList2"/>
    <dgm:cxn modelId="{0B3157CA-1DB2-4456-9D47-97364F5E479A}" srcId="{DF6E516E-B4AC-4BF8-BE0C-6076B3C73591}" destId="{525AF2A1-2299-4F38-AEBC-0C4CC727DC02}" srcOrd="0" destOrd="0" parTransId="{0DB23931-600A-48AE-B62A-A751E93FDEEF}" sibTransId="{5DB35A17-9DF1-4465-8412-46D5A6C143A9}"/>
    <dgm:cxn modelId="{8C723CD0-629E-476C-81FD-0F2AB8F8588D}" srcId="{5C3CF9C6-A403-4BE5-84FE-BB1EC5383E6B}" destId="{6C936A0A-DE35-464B-B7D8-5015DEE2275B}" srcOrd="0" destOrd="0" parTransId="{B49D84BA-0810-4FC5-9BA5-CEBAA3126779}" sibTransId="{A1B40B99-972F-47A3-B11A-266EC72D7DCF}"/>
    <dgm:cxn modelId="{E16379E3-878B-4103-A53A-510489E0BE8F}" type="presOf" srcId="{DF6E516E-B4AC-4BF8-BE0C-6076B3C73591}" destId="{1BF5CC46-0939-4021-B1FD-5381BC14B8A8}" srcOrd="0" destOrd="0" presId="urn:microsoft.com/office/officeart/2005/8/layout/vList2"/>
    <dgm:cxn modelId="{9ACFA025-E11F-4CB3-BFC3-4866BA457025}" type="presParOf" srcId="{1888B62B-6261-4082-A403-C0F7AFBE3E3B}" destId="{07896BED-1712-4412-BEA5-FF94998F2B60}" srcOrd="0" destOrd="0" presId="urn:microsoft.com/office/officeart/2005/8/layout/vList2"/>
    <dgm:cxn modelId="{F8C125EC-4FE7-4859-B176-ED4DBF4F4ACC}" type="presParOf" srcId="{1888B62B-6261-4082-A403-C0F7AFBE3E3B}" destId="{7F0D3649-5ED7-4781-B689-919BE54445BE}" srcOrd="1" destOrd="0" presId="urn:microsoft.com/office/officeart/2005/8/layout/vList2"/>
    <dgm:cxn modelId="{61DC6460-2CBC-40C8-B535-398A6D877A9D}" type="presParOf" srcId="{1888B62B-6261-4082-A403-C0F7AFBE3E3B}" destId="{7DF9BB87-AFE7-4728-BD62-6E648643E010}" srcOrd="2" destOrd="0" presId="urn:microsoft.com/office/officeart/2005/8/layout/vList2"/>
    <dgm:cxn modelId="{58D35692-38E3-406C-8EF0-2B9A1236D488}" type="presParOf" srcId="{1888B62B-6261-4082-A403-C0F7AFBE3E3B}" destId="{A91972A9-E62E-44B1-981F-17072745F657}" srcOrd="3" destOrd="0" presId="urn:microsoft.com/office/officeart/2005/8/layout/vList2"/>
    <dgm:cxn modelId="{7473DE8C-0D7B-4B38-AB7C-DF3CBC7BBE3D}" type="presParOf" srcId="{1888B62B-6261-4082-A403-C0F7AFBE3E3B}" destId="{A6031B47-27D7-477B-AAEA-5DA4C0A6CA31}" srcOrd="4" destOrd="0" presId="urn:microsoft.com/office/officeart/2005/8/layout/vList2"/>
    <dgm:cxn modelId="{5E87B87A-9D40-43CF-A7EB-B5D0311DD5D3}" type="presParOf" srcId="{1888B62B-6261-4082-A403-C0F7AFBE3E3B}" destId="{C8546F80-A205-426F-AD58-E4F65055B07A}" srcOrd="5" destOrd="0" presId="urn:microsoft.com/office/officeart/2005/8/layout/vList2"/>
    <dgm:cxn modelId="{2628DA54-472F-40A0-8686-B6AFF158E662}" type="presParOf" srcId="{1888B62B-6261-4082-A403-C0F7AFBE3E3B}" destId="{1BF5CC46-0939-4021-B1FD-5381BC14B8A8}" srcOrd="6" destOrd="0" presId="urn:microsoft.com/office/officeart/2005/8/layout/vList2"/>
    <dgm:cxn modelId="{C402EBAA-973F-4D06-AC75-4850665F9F2A}" type="presParOf" srcId="{1888B62B-6261-4082-A403-C0F7AFBE3E3B}" destId="{55E43B89-53CD-4DE2-A935-005DB92B0D9B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896BED-1712-4412-BEA5-FF94998F2B60}">
      <dsp:nvSpPr>
        <dsp:cNvPr id="0" name=""/>
        <dsp:cNvSpPr/>
      </dsp:nvSpPr>
      <dsp:spPr>
        <a:xfrm>
          <a:off x="0" y="8081"/>
          <a:ext cx="6105376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Sensors</a:t>
          </a:r>
        </a:p>
      </dsp:txBody>
      <dsp:txXfrm>
        <a:off x="35125" y="43206"/>
        <a:ext cx="6035126" cy="649299"/>
      </dsp:txXfrm>
    </dsp:sp>
    <dsp:sp modelId="{7F0D3649-5ED7-4781-B689-919BE54445BE}">
      <dsp:nvSpPr>
        <dsp:cNvPr id="0" name=""/>
        <dsp:cNvSpPr/>
      </dsp:nvSpPr>
      <dsp:spPr>
        <a:xfrm>
          <a:off x="0" y="727631"/>
          <a:ext cx="6105376" cy="496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846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Humidity and temperature</a:t>
          </a:r>
        </a:p>
      </dsp:txBody>
      <dsp:txXfrm>
        <a:off x="0" y="727631"/>
        <a:ext cx="6105376" cy="496800"/>
      </dsp:txXfrm>
    </dsp:sp>
    <dsp:sp modelId="{7DF9BB87-AFE7-4728-BD62-6E648643E010}">
      <dsp:nvSpPr>
        <dsp:cNvPr id="0" name=""/>
        <dsp:cNvSpPr/>
      </dsp:nvSpPr>
      <dsp:spPr>
        <a:xfrm>
          <a:off x="0" y="1224431"/>
          <a:ext cx="6105376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Platform</a:t>
          </a:r>
        </a:p>
      </dsp:txBody>
      <dsp:txXfrm>
        <a:off x="35125" y="1259556"/>
        <a:ext cx="6035126" cy="649299"/>
      </dsp:txXfrm>
    </dsp:sp>
    <dsp:sp modelId="{A91972A9-E62E-44B1-981F-17072745F657}">
      <dsp:nvSpPr>
        <dsp:cNvPr id="0" name=""/>
        <dsp:cNvSpPr/>
      </dsp:nvSpPr>
      <dsp:spPr>
        <a:xfrm>
          <a:off x="0" y="1943981"/>
          <a:ext cx="6105376" cy="496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846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ESP32</a:t>
          </a:r>
        </a:p>
      </dsp:txBody>
      <dsp:txXfrm>
        <a:off x="0" y="1943981"/>
        <a:ext cx="6105376" cy="496800"/>
      </dsp:txXfrm>
    </dsp:sp>
    <dsp:sp modelId="{A6031B47-27D7-477B-AAEA-5DA4C0A6CA31}">
      <dsp:nvSpPr>
        <dsp:cNvPr id="0" name=""/>
        <dsp:cNvSpPr/>
      </dsp:nvSpPr>
      <dsp:spPr>
        <a:xfrm>
          <a:off x="0" y="2440781"/>
          <a:ext cx="6105376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Software</a:t>
          </a:r>
        </a:p>
      </dsp:txBody>
      <dsp:txXfrm>
        <a:off x="35125" y="2475906"/>
        <a:ext cx="6035126" cy="649299"/>
      </dsp:txXfrm>
    </dsp:sp>
    <dsp:sp modelId="{C8546F80-A205-426F-AD58-E4F65055B07A}">
      <dsp:nvSpPr>
        <dsp:cNvPr id="0" name=""/>
        <dsp:cNvSpPr/>
      </dsp:nvSpPr>
      <dsp:spPr>
        <a:xfrm>
          <a:off x="0" y="3160331"/>
          <a:ext cx="6105376" cy="496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846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err="1"/>
            <a:t>PlatformIO</a:t>
          </a:r>
          <a:endParaRPr lang="en-US" sz="2300" kern="1200"/>
        </a:p>
      </dsp:txBody>
      <dsp:txXfrm>
        <a:off x="0" y="3160331"/>
        <a:ext cx="6105376" cy="496800"/>
      </dsp:txXfrm>
    </dsp:sp>
    <dsp:sp modelId="{1BF5CC46-0939-4021-B1FD-5381BC14B8A8}">
      <dsp:nvSpPr>
        <dsp:cNvPr id="0" name=""/>
        <dsp:cNvSpPr/>
      </dsp:nvSpPr>
      <dsp:spPr>
        <a:xfrm>
          <a:off x="0" y="3657131"/>
          <a:ext cx="6105376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Network Structure</a:t>
          </a:r>
        </a:p>
      </dsp:txBody>
      <dsp:txXfrm>
        <a:off x="35125" y="3692256"/>
        <a:ext cx="6035126" cy="649299"/>
      </dsp:txXfrm>
    </dsp:sp>
    <dsp:sp modelId="{55E43B89-53CD-4DE2-A935-005DB92B0D9B}">
      <dsp:nvSpPr>
        <dsp:cNvPr id="0" name=""/>
        <dsp:cNvSpPr/>
      </dsp:nvSpPr>
      <dsp:spPr>
        <a:xfrm>
          <a:off x="0" y="4376681"/>
          <a:ext cx="6105376" cy="496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846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Two ESP MQTT nodes publish data to AWS</a:t>
          </a:r>
        </a:p>
      </dsp:txBody>
      <dsp:txXfrm>
        <a:off x="0" y="4376681"/>
        <a:ext cx="6105376" cy="496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80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,Sans-Serif"/>
              <a:buChar char="•"/>
            </a:pPr>
            <a:r>
              <a:rPr lang="en-US"/>
              <a:t>Recorded or live demonstration of project (20 points):</a:t>
            </a:r>
          </a:p>
          <a:p>
            <a:pPr lvl="2" indent="-285750">
              <a:buFont typeface="Wingdings"/>
              <a:buChar char="§"/>
            </a:pPr>
            <a:r>
              <a:rPr lang="en-US"/>
              <a:t>Includes at least 2 devices communicating over MQTTS</a:t>
            </a:r>
            <a:endParaRPr lang="en-US"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044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/>
              <a:t>Description of project problem and solution with particular focus on (10 points):</a:t>
            </a:r>
          </a:p>
          <a:p>
            <a:pPr marL="742950" lvl="2" indent="-285750">
              <a:buFont typeface="Wingdings"/>
              <a:buChar char="§"/>
            </a:pPr>
            <a:r>
              <a:rPr lang="en-US"/>
              <a:t>Sensors used</a:t>
            </a:r>
            <a:endParaRPr lang="en-US">
              <a:cs typeface="Calibri" panose="020F0502020204030204"/>
            </a:endParaRPr>
          </a:p>
          <a:p>
            <a:pPr marL="742950" lvl="2" indent="-285750">
              <a:buFont typeface="Wingdings"/>
              <a:buChar char="§"/>
            </a:pPr>
            <a:r>
              <a:rPr lang="en-US"/>
              <a:t>Computational platform used</a:t>
            </a:r>
            <a:endParaRPr lang="en-US">
              <a:cs typeface="Calibri" panose="020F0502020204030204"/>
            </a:endParaRPr>
          </a:p>
          <a:p>
            <a:pPr marL="742950" lvl="2" indent="-285750">
              <a:buFont typeface="Wingdings"/>
              <a:buChar char="§"/>
            </a:pPr>
            <a:r>
              <a:rPr lang="en-US"/>
              <a:t>Software used</a:t>
            </a:r>
            <a:endParaRPr lang="en-US">
              <a:cs typeface="Calibri" panose="020F0502020204030204"/>
            </a:endParaRPr>
          </a:p>
          <a:p>
            <a:pPr marL="742950" lvl="2" indent="-285750">
              <a:buFont typeface="Wingdings"/>
              <a:buChar char="§"/>
            </a:pPr>
            <a:r>
              <a:rPr lang="en-US"/>
              <a:t>Network Structure</a:t>
            </a:r>
            <a:endParaRPr lang="en-US">
              <a:cs typeface="Calibri" panose="020F0502020204030204"/>
            </a:endParaRPr>
          </a:p>
          <a:p>
            <a:pPr marL="742950" lvl="2" indent="-285750">
              <a:buFont typeface="Wingdings"/>
              <a:buChar char="§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51814-3B91-4036-94D2-3977634EE2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74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269CB1-4F4A-00E5-CFDF-34D4D71A51F1}"/>
              </a:ext>
            </a:extLst>
          </p:cNvPr>
          <p:cNvSpPr txBox="1"/>
          <p:nvPr userDrawn="1"/>
        </p:nvSpPr>
        <p:spPr>
          <a:xfrm>
            <a:off x="7196328" y="6488668"/>
            <a:ext cx="438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UF ECE |Dieter, </a:t>
            </a:r>
            <a:r>
              <a:rPr lang="en-US" err="1"/>
              <a:t>Elizavetta</a:t>
            </a:r>
            <a:r>
              <a:rPr lang="en-US"/>
              <a:t>, Lucas, </a:t>
            </a:r>
            <a:r>
              <a:rPr lang="en-US" err="1"/>
              <a:t>Nikodem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itchFamily="2" charset="0"/>
          <a:ea typeface="Roboto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itchFamily="2" charset="0"/>
          <a:ea typeface="Roboto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itchFamily="2" charset="0"/>
          <a:ea typeface="Roboto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itchFamily="2" charset="0"/>
          <a:ea typeface="Roboto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itchFamily="2" charset="0"/>
          <a:ea typeface="Roboto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itchFamily="2" charset="0"/>
          <a:ea typeface="Roboto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orient="horz" pos="4133" userDrawn="1">
          <p15:clr>
            <a:srgbClr val="F26B43"/>
          </p15:clr>
        </p15:guide>
        <p15:guide id="4" pos="7491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77" userDrawn="1">
          <p15:clr>
            <a:srgbClr val="F26B43"/>
          </p15:clr>
        </p15:guide>
        <p15:guide id="7" orient="horz" pos="4020" userDrawn="1">
          <p15:clr>
            <a:srgbClr val="F26B43"/>
          </p15:clr>
        </p15:guide>
        <p15:guide id="8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uflorida-my.sharepoint.com/:v:/g/personal/dsteinhauser_ufl_edu/EeMMi7Ie2oRAikg6iXSP0CwBAIbsATkZyAExdm-5XzrrxA?e=OYM8WH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63B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98094" y="494954"/>
            <a:ext cx="4986338" cy="2938244"/>
          </a:xfrm>
        </p:spPr>
        <p:txBody>
          <a:bodyPr>
            <a:normAutofit/>
          </a:bodyPr>
          <a:lstStyle/>
          <a:p>
            <a:pPr algn="ctr"/>
            <a:r>
              <a:rPr lang="en-US" sz="4800" err="1">
                <a:latin typeface="Roboto"/>
                <a:ea typeface="Roboto"/>
                <a:cs typeface="Times New Roman"/>
              </a:rPr>
              <a:t>LongHaus</a:t>
            </a:r>
            <a:r>
              <a:rPr lang="en-US" sz="4800">
                <a:latin typeface="Roboto"/>
                <a:ea typeface="Roboto"/>
                <a:cs typeface="Times New Roman"/>
              </a:rPr>
              <a:t> Climate Control</a:t>
            </a:r>
            <a:endParaRPr lang="en-US" sz="4800">
              <a:cs typeface="Robo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99529" y="5342488"/>
            <a:ext cx="4986338" cy="976311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ctr"/>
            <a:r>
              <a:rPr lang="en-US">
                <a:latin typeface="Roboto"/>
                <a:ea typeface="Roboto"/>
                <a:cs typeface="Roboto"/>
              </a:rPr>
              <a:t>Dieter Steinhauser | Lucas Mueller  </a:t>
            </a:r>
            <a:r>
              <a:rPr lang="en-US" err="1">
                <a:latin typeface="Roboto"/>
                <a:ea typeface="Roboto"/>
                <a:cs typeface="Roboto"/>
              </a:rPr>
              <a:t>Elizavetta</a:t>
            </a:r>
            <a:r>
              <a:rPr lang="en-US">
                <a:latin typeface="Roboto"/>
                <a:ea typeface="Roboto"/>
                <a:cs typeface="Roboto"/>
              </a:rPr>
              <a:t> Stetsenko | Nikodem Gazda</a:t>
            </a:r>
            <a:endParaRPr lang="en-US">
              <a:latin typeface="Roboto" pitchFamily="2" charset="0"/>
              <a:ea typeface="Roboto" pitchFamily="2" charset="0"/>
              <a:cs typeface="Roboto"/>
            </a:endParaRPr>
          </a:p>
          <a:p>
            <a:pPr algn="ctr"/>
            <a:r>
              <a:rPr lang="en-US">
                <a:latin typeface="Roboto"/>
                <a:ea typeface="Roboto"/>
                <a:cs typeface="Times New Roman"/>
              </a:rPr>
              <a:t>EEL 5739 Final Presentation</a:t>
            </a:r>
          </a:p>
          <a:p>
            <a:pPr algn="ctr"/>
            <a:endParaRPr lang="en-US">
              <a:latin typeface="Roboto" pitchFamily="2" charset="0"/>
              <a:ea typeface="Roboto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6FC1A8-9162-41F7-0166-8E92A796D1F1}"/>
              </a:ext>
            </a:extLst>
          </p:cNvPr>
          <p:cNvSpPr/>
          <p:nvPr/>
        </p:nvSpPr>
        <p:spPr>
          <a:xfrm>
            <a:off x="297967" y="-1"/>
            <a:ext cx="299206" cy="6858000"/>
          </a:xfrm>
          <a:prstGeom prst="rect">
            <a:avLst/>
          </a:prstGeom>
          <a:solidFill>
            <a:srgbClr val="FB6502"/>
          </a:solidFill>
          <a:ln>
            <a:solidFill>
              <a:srgbClr val="FB5E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DBAB5F00-3174-CECA-96F2-14EFD0F71ADE}"/>
              </a:ext>
            </a:extLst>
          </p:cNvPr>
          <p:cNvSpPr txBox="1">
            <a:spLocks/>
          </p:cNvSpPr>
          <p:nvPr/>
        </p:nvSpPr>
        <p:spPr>
          <a:xfrm>
            <a:off x="8524581" y="3784340"/>
            <a:ext cx="2139622" cy="4874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latin typeface="Roboto"/>
                <a:ea typeface="Roboto"/>
                <a:cs typeface="Roboto"/>
              </a:rPr>
              <a:t>Group: 15</a:t>
            </a:r>
            <a:endParaRPr lang="en-US">
              <a:cs typeface="Roboto" pitchFamily="2" charset="0"/>
            </a:endParaRPr>
          </a:p>
          <a:p>
            <a:pPr algn="ctr"/>
            <a:endParaRPr lang="en-US"/>
          </a:p>
        </p:txBody>
      </p:sp>
      <p:pic>
        <p:nvPicPr>
          <p:cNvPr id="7" name="Picture Placeholder 6" descr="A house with a screen on the wall&#10;&#10;Description automatically generated">
            <a:extLst>
              <a:ext uri="{FF2B5EF4-FFF2-40B4-BE49-F238E27FC236}">
                <a16:creationId xmlns:a16="http://schemas.microsoft.com/office/drawing/2014/main" id="{C4DB1678-C5BC-BF7B-9E0A-76F9CF79C92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0914" t="-59" r="681" b="2087"/>
          <a:stretch/>
        </p:blipFill>
        <p:spPr>
          <a:xfrm>
            <a:off x="695496" y="356315"/>
            <a:ext cx="6303269" cy="6166628"/>
          </a:xfrm>
        </p:spPr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ong hallway with a screen on the wall&#10;&#10;Description automatically generated">
            <a:extLst>
              <a:ext uri="{FF2B5EF4-FFF2-40B4-BE49-F238E27FC236}">
                <a16:creationId xmlns:a16="http://schemas.microsoft.com/office/drawing/2014/main" id="{174260BD-FE51-FCA9-48D2-681042321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1199" y="472281"/>
            <a:ext cx="5926101" cy="5913439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3A5D7C-2B14-BAD0-58AB-A1AC4129A3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11" name="Slide Number Placeholder 3" hidden="1">
            <a:extLst>
              <a:ext uri="{FF2B5EF4-FFF2-40B4-BE49-F238E27FC236}">
                <a16:creationId xmlns:a16="http://schemas.microsoft.com/office/drawing/2014/main" id="{89C5A8CA-77A0-2929-EA1B-4B87EF11F60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18900" y="6581978"/>
            <a:ext cx="373062" cy="20610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DC2DEF-D2FE-4B45-ABA4-9F153FD1C98A}" type="slidenum">
              <a:rPr lang="en-US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 sz="800"/>
          </a:p>
        </p:txBody>
      </p:sp>
      <p:sp>
        <p:nvSpPr>
          <p:cNvPr id="34" name="Slide Number Placeholder 3" hidden="1">
            <a:extLst>
              <a:ext uri="{FF2B5EF4-FFF2-40B4-BE49-F238E27FC236}">
                <a16:creationId xmlns:a16="http://schemas.microsoft.com/office/drawing/2014/main" id="{9865381E-091F-23F5-FDE6-010D5B38EED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pPr>
              <a:spcAft>
                <a:spcPts val="600"/>
              </a:spcAft>
            </a:pPr>
            <a:fld id="{03DC2DEF-D2FE-4B45-ABA4-9F153FD1C98A}" type="slidenum">
              <a:rPr lang="en-US" noProof="0" smtClean="0"/>
              <a:pPr>
                <a:spcAft>
                  <a:spcPts val="600"/>
                </a:spcAft>
              </a:pPr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56987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2D1E84E-1CE4-04AE-A898-19D01342D600}"/>
              </a:ext>
            </a:extLst>
          </p:cNvPr>
          <p:cNvSpPr txBox="1">
            <a:spLocks/>
          </p:cNvSpPr>
          <p:nvPr/>
        </p:nvSpPr>
        <p:spPr>
          <a:xfrm>
            <a:off x="839788" y="457200"/>
            <a:ext cx="3932237" cy="70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1" kern="1200">
                <a:latin typeface="Roboto" pitchFamily="2" charset="0"/>
                <a:ea typeface="Roboto" pitchFamily="2" charset="0"/>
                <a:cs typeface="+mj-cs"/>
              </a:rPr>
              <a:t>Project Description</a:t>
            </a:r>
          </a:p>
        </p:txBody>
      </p:sp>
      <p:sp>
        <p:nvSpPr>
          <p:cNvPr id="220" name="Text Placeholder 3">
            <a:extLst>
              <a:ext uri="{FF2B5EF4-FFF2-40B4-BE49-F238E27FC236}">
                <a16:creationId xmlns:a16="http://schemas.microsoft.com/office/drawing/2014/main" id="{790964E6-0611-EFA4-692F-B392FD7F44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1336766"/>
            <a:ext cx="3938751" cy="45322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Char char="•"/>
            </a:pPr>
            <a:r>
              <a:rPr lang="en-US" sz="2000">
                <a:latin typeface="Roboto"/>
                <a:ea typeface="Roboto"/>
                <a:cs typeface="Roboto"/>
              </a:rPr>
              <a:t>"</a:t>
            </a:r>
            <a:r>
              <a:rPr lang="en-US" sz="2000" err="1">
                <a:latin typeface="Roboto"/>
                <a:ea typeface="Roboto"/>
                <a:cs typeface="Roboto"/>
              </a:rPr>
              <a:t>Longhaus</a:t>
            </a:r>
            <a:r>
              <a:rPr lang="en-US" sz="2000">
                <a:latin typeface="Roboto"/>
                <a:ea typeface="Roboto"/>
                <a:cs typeface="Roboto"/>
              </a:rPr>
              <a:t>" IOT AC control system</a:t>
            </a:r>
          </a:p>
          <a:p>
            <a:pPr marL="285750" indent="-285750">
              <a:buChar char="•"/>
            </a:pPr>
            <a:r>
              <a:rPr lang="en-US" sz="2000">
                <a:latin typeface="Roboto"/>
                <a:ea typeface="Roboto"/>
                <a:cs typeface="Roboto"/>
              </a:rPr>
              <a:t>Several devices monitor temperature and humidity and send to one thermostat device through AWS broker</a:t>
            </a:r>
          </a:p>
          <a:p>
            <a:pPr marL="285750" indent="-285750">
              <a:buChar char="•"/>
            </a:pPr>
            <a:r>
              <a:rPr lang="en-US" sz="2000">
                <a:latin typeface="Roboto"/>
                <a:ea typeface="Roboto"/>
                <a:cs typeface="Roboto"/>
              </a:rPr>
              <a:t>If values are outside of a predefined threshold, a thermostat device activates the AC/dehumidifier</a:t>
            </a:r>
            <a:endParaRPr lang="en-US" sz="2000">
              <a:cs typeface="Roboto"/>
            </a:endParaRPr>
          </a:p>
          <a:p>
            <a:pPr marL="285750" indent="-285750">
              <a:buChar char="•"/>
            </a:pPr>
            <a:endParaRPr lang="en-US">
              <a:cs typeface="Roboto"/>
            </a:endParaRPr>
          </a:p>
        </p:txBody>
      </p:sp>
      <p:sp>
        <p:nvSpPr>
          <p:cNvPr id="222" name="Slide Number Placeholder 4">
            <a:extLst>
              <a:ext uri="{FF2B5EF4-FFF2-40B4-BE49-F238E27FC236}">
                <a16:creationId xmlns:a16="http://schemas.microsoft.com/office/drawing/2014/main" id="{71AAB856-30CF-B693-8E7E-0D977F88E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pPr>
              <a:spcAft>
                <a:spcPts val="600"/>
              </a:spcAft>
            </a:pPr>
            <a:fld id="{03DC2DEF-D2FE-4B45-ABA4-9F153FD1C98A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11" name="Slide Number Placeholder 3" hidden="1">
            <a:extLst>
              <a:ext uri="{FF2B5EF4-FFF2-40B4-BE49-F238E27FC236}">
                <a16:creationId xmlns:a16="http://schemas.microsoft.com/office/drawing/2014/main" id="{B38997EB-4C45-009D-0033-B30E0F5A8C1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18900" y="6581978"/>
            <a:ext cx="373062" cy="20610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DC2DEF-D2FE-4B45-ABA4-9F153FD1C98A}" type="slidenum">
              <a:rPr lang="en-US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800"/>
          </a:p>
        </p:txBody>
      </p:sp>
      <p:graphicFrame>
        <p:nvGraphicFramePr>
          <p:cNvPr id="216" name="TextBox 213">
            <a:extLst>
              <a:ext uri="{FF2B5EF4-FFF2-40B4-BE49-F238E27FC236}">
                <a16:creationId xmlns:a16="http://schemas.microsoft.com/office/drawing/2014/main" id="{F1C1AED2-95A9-EE62-D756-9E53D009A8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2132578"/>
              </p:ext>
            </p:extLst>
          </p:nvPr>
        </p:nvGraphicFramePr>
        <p:xfrm>
          <a:off x="5240323" y="987425"/>
          <a:ext cx="6105376" cy="4881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5461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50855-D165-E7FA-BE89-DDCB31210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468086" cy="1206137"/>
          </a:xfrm>
        </p:spPr>
        <p:txBody>
          <a:bodyPr/>
          <a:lstStyle/>
          <a:p>
            <a:r>
              <a:rPr lang="en-US">
                <a:latin typeface="Roboto"/>
                <a:ea typeface="Roboto"/>
                <a:cs typeface="Roboto"/>
              </a:rPr>
              <a:t>Design Implementation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2D8861-9369-4BF5-8257-44086B23756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Char char="•"/>
            </a:pPr>
            <a:r>
              <a:rPr lang="en-US">
                <a:latin typeface="Roboto"/>
                <a:ea typeface="Roboto"/>
                <a:cs typeface="Roboto"/>
              </a:rPr>
              <a:t>2+ ESP32 devices collecting sensor information are connected to MQTTS topic "</a:t>
            </a:r>
            <a:r>
              <a:rPr lang="en-US" err="1">
                <a:latin typeface="Roboto"/>
                <a:ea typeface="Roboto"/>
                <a:cs typeface="Roboto"/>
              </a:rPr>
              <a:t>LongHaus</a:t>
            </a:r>
            <a:r>
              <a:rPr lang="en-US">
                <a:latin typeface="Roboto"/>
                <a:ea typeface="Roboto"/>
                <a:cs typeface="Roboto"/>
              </a:rPr>
              <a:t>"</a:t>
            </a:r>
          </a:p>
          <a:p>
            <a:pPr marL="285750" indent="-285750">
              <a:buChar char="•"/>
            </a:pPr>
            <a:r>
              <a:rPr lang="en-US">
                <a:latin typeface="Roboto"/>
                <a:ea typeface="Roboto"/>
                <a:cs typeface="Roboto"/>
              </a:rPr>
              <a:t>Each device publishes encrypted messages containing the device ID, temperature, and humidity to the AWS broker</a:t>
            </a:r>
          </a:p>
          <a:p>
            <a:pPr marL="285750" indent="-285750">
              <a:buChar char="•"/>
            </a:pPr>
            <a:r>
              <a:rPr lang="en-US">
                <a:latin typeface="Roboto"/>
                <a:ea typeface="Roboto"/>
                <a:cs typeface="Roboto"/>
              </a:rPr>
              <a:t>One thermostat device subscribed to the topic receives the messages and controls the AC and dehumidifier based on pre-set thresholds</a:t>
            </a:r>
          </a:p>
          <a:p>
            <a:pPr marL="285750" indent="-285750">
              <a:buChar char="•"/>
            </a:pPr>
            <a:r>
              <a:rPr lang="en-US">
                <a:latin typeface="Roboto"/>
                <a:ea typeface="Roboto"/>
                <a:cs typeface="Roboto"/>
              </a:rPr>
              <a:t>AWS policies ensure only approved devices are able to connect, publish, and subscribe to the system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B13434-CD62-9B58-FCAE-D5C26C889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/>
          </a:p>
        </p:txBody>
      </p:sp>
      <p:pic>
        <p:nvPicPr>
          <p:cNvPr id="15" name="Picture 14" descr="A diagram of a cloud with text&#10;&#10;Description automatically generated with medium confidence">
            <a:extLst>
              <a:ext uri="{FF2B5EF4-FFF2-40B4-BE49-F238E27FC236}">
                <a16:creationId xmlns:a16="http://schemas.microsoft.com/office/drawing/2014/main" id="{E5A02C3A-2704-6EBF-00C3-49A01D394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489" y="394461"/>
            <a:ext cx="6575004" cy="563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88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5C4EF-80CF-3AF0-4796-9C93C13D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>
                <a:latin typeface="+mj-lt"/>
                <a:ea typeface="+mj-ea"/>
              </a:rPr>
              <a:t>Risk Assessment Matrix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55706B-5C59-F7FA-F956-9F9AC36A1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9F90B43-D0CD-23DD-2679-E5718517AE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769091"/>
              </p:ext>
            </p:extLst>
          </p:nvPr>
        </p:nvGraphicFramePr>
        <p:xfrm>
          <a:off x="6096000" y="1436914"/>
          <a:ext cx="5734593" cy="47548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8450">
                  <a:extLst>
                    <a:ext uri="{9D8B030D-6E8A-4147-A177-3AD203B41FA5}">
                      <a16:colId xmlns:a16="http://schemas.microsoft.com/office/drawing/2014/main" val="3361570852"/>
                    </a:ext>
                  </a:extLst>
                </a:gridCol>
                <a:gridCol w="761391">
                  <a:extLst>
                    <a:ext uri="{9D8B030D-6E8A-4147-A177-3AD203B41FA5}">
                      <a16:colId xmlns:a16="http://schemas.microsoft.com/office/drawing/2014/main" val="2147372054"/>
                    </a:ext>
                  </a:extLst>
                </a:gridCol>
                <a:gridCol w="1284788">
                  <a:extLst>
                    <a:ext uri="{9D8B030D-6E8A-4147-A177-3AD203B41FA5}">
                      <a16:colId xmlns:a16="http://schemas.microsoft.com/office/drawing/2014/main" val="928941023"/>
                    </a:ext>
                  </a:extLst>
                </a:gridCol>
                <a:gridCol w="699964">
                  <a:extLst>
                    <a:ext uri="{9D8B030D-6E8A-4147-A177-3AD203B41FA5}">
                      <a16:colId xmlns:a16="http://schemas.microsoft.com/office/drawing/2014/main" val="1164456681"/>
                    </a:ext>
                  </a:extLst>
                </a:gridCol>
              </a:tblGrid>
              <a:tr h="616930">
                <a:tc>
                  <a:txBody>
                    <a:bodyPr/>
                    <a:lstStyle/>
                    <a:p>
                      <a:r>
                        <a:rPr lang="en-US" sz="1600"/>
                        <a:t>Risk</a:t>
                      </a:r>
                    </a:p>
                  </a:txBody>
                  <a:tcPr marL="55051" marR="55051" marT="27526" marB="27526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Threat</a:t>
                      </a:r>
                    </a:p>
                  </a:txBody>
                  <a:tcPr marL="55051" marR="55051" marT="27526" marB="27526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Vulnerability</a:t>
                      </a:r>
                    </a:p>
                  </a:txBody>
                  <a:tcPr marL="55051" marR="55051" marT="27526" marB="27526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Rating</a:t>
                      </a:r>
                    </a:p>
                  </a:txBody>
                  <a:tcPr marL="55051" marR="55051" marT="27526" marB="27526"/>
                </a:tc>
                <a:extLst>
                  <a:ext uri="{0D108BD9-81ED-4DB2-BD59-A6C34878D82A}">
                    <a16:rowId xmlns:a16="http://schemas.microsoft.com/office/drawing/2014/main" val="251662198"/>
                  </a:ext>
                </a:extLst>
              </a:tr>
              <a:tr h="61693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i="0" u="none" strike="noStrike" noProof="0">
                          <a:solidFill>
                            <a:srgbClr val="32363F"/>
                          </a:solidFill>
                          <a:latin typeface="Calibri Light"/>
                        </a:rPr>
                        <a:t>Causing damage to the board</a:t>
                      </a:r>
                      <a:endParaRPr lang="en-US"/>
                    </a:p>
                  </a:txBody>
                  <a:tcPr marL="55051" marR="55051" marT="27526" marB="27526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4</a:t>
                      </a:r>
                    </a:p>
                  </a:txBody>
                  <a:tcPr marL="55051" marR="55051" marT="27526" marB="27526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2</a:t>
                      </a:r>
                    </a:p>
                  </a:txBody>
                  <a:tcPr marL="55051" marR="55051" marT="27526" marB="27526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8</a:t>
                      </a:r>
                    </a:p>
                  </a:txBody>
                  <a:tcPr marL="55051" marR="55051" marT="27526" marB="27526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743757"/>
                  </a:ext>
                </a:extLst>
              </a:tr>
              <a:tr h="616930">
                <a:tc>
                  <a:txBody>
                    <a:bodyPr/>
                    <a:lstStyle/>
                    <a:p>
                      <a:r>
                        <a:rPr lang="en-US" sz="1600" b="0" i="0" u="none" strike="noStrike" noProof="0">
                          <a:solidFill>
                            <a:srgbClr val="32363F"/>
                          </a:solidFill>
                          <a:latin typeface="Calibri Light"/>
                        </a:rPr>
                        <a:t>Tampering with the ports</a:t>
                      </a:r>
                      <a:endParaRPr lang="en-US" sz="1600"/>
                    </a:p>
                  </a:txBody>
                  <a:tcPr marL="55051" marR="55051" marT="27526" marB="27526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5</a:t>
                      </a:r>
                    </a:p>
                  </a:txBody>
                  <a:tcPr marL="55051" marR="55051" marT="27526" marB="27526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/>
                        <a:t>2</a:t>
                      </a:r>
                    </a:p>
                  </a:txBody>
                  <a:tcPr marL="55051" marR="55051" marT="27526" marB="27526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 marL="55051" marR="55051" marT="27526" marB="27526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0914092"/>
                  </a:ext>
                </a:extLst>
              </a:tr>
              <a:tr h="616930">
                <a:tc>
                  <a:txBody>
                    <a:bodyPr/>
                    <a:lstStyle/>
                    <a:p>
                      <a:r>
                        <a:rPr lang="en-US" sz="1600"/>
                        <a:t>Sniffing data packets</a:t>
                      </a:r>
                    </a:p>
                  </a:txBody>
                  <a:tcPr marL="55051" marR="55051" marT="27526" marB="27526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4</a:t>
                      </a:r>
                    </a:p>
                  </a:txBody>
                  <a:tcPr marL="55051" marR="55051" marT="27526" marB="27526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2</a:t>
                      </a:r>
                    </a:p>
                  </a:txBody>
                  <a:tcPr marL="55051" marR="55051" marT="27526" marB="27526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8</a:t>
                      </a:r>
                    </a:p>
                  </a:txBody>
                  <a:tcPr marL="55051" marR="55051" marT="27526" marB="27526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46168"/>
                  </a:ext>
                </a:extLst>
              </a:tr>
              <a:tr h="1053298">
                <a:tc>
                  <a:txBody>
                    <a:bodyPr/>
                    <a:lstStyle/>
                    <a:p>
                      <a:r>
                        <a:rPr lang="en-US" sz="1600"/>
                        <a:t>Access to other devices connected to the network</a:t>
                      </a:r>
                    </a:p>
                  </a:txBody>
                  <a:tcPr marL="55051" marR="55051" marT="27526" marB="27526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5</a:t>
                      </a:r>
                    </a:p>
                  </a:txBody>
                  <a:tcPr marL="55051" marR="55051" marT="27526" marB="27526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</a:t>
                      </a:r>
                    </a:p>
                  </a:txBody>
                  <a:tcPr marL="55051" marR="55051" marT="27526" marB="27526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5</a:t>
                      </a:r>
                    </a:p>
                  </a:txBody>
                  <a:tcPr marL="55051" marR="55051" marT="27526" marB="27526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6547"/>
                  </a:ext>
                </a:extLst>
              </a:tr>
              <a:tr h="616930">
                <a:tc>
                  <a:txBody>
                    <a:bodyPr/>
                    <a:lstStyle/>
                    <a:p>
                      <a:r>
                        <a:rPr lang="en-US" sz="1600"/>
                        <a:t>Out of date software</a:t>
                      </a:r>
                    </a:p>
                  </a:txBody>
                  <a:tcPr marL="55051" marR="55051" marT="27526" marB="27526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3</a:t>
                      </a:r>
                    </a:p>
                  </a:txBody>
                  <a:tcPr marL="55051" marR="55051" marT="27526" marB="27526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3</a:t>
                      </a:r>
                    </a:p>
                  </a:txBody>
                  <a:tcPr marL="55051" marR="55051" marT="27526" marB="27526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9</a:t>
                      </a:r>
                    </a:p>
                  </a:txBody>
                  <a:tcPr marL="55051" marR="55051" marT="27526" marB="27526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7576431"/>
                  </a:ext>
                </a:extLst>
              </a:tr>
              <a:tr h="616930">
                <a:tc>
                  <a:txBody>
                    <a:bodyPr/>
                    <a:lstStyle/>
                    <a:p>
                      <a:r>
                        <a:rPr lang="en-US" sz="1600"/>
                        <a:t>RSA key access</a:t>
                      </a:r>
                    </a:p>
                  </a:txBody>
                  <a:tcPr marL="55051" marR="55051" marT="27526" marB="27526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5</a:t>
                      </a:r>
                    </a:p>
                  </a:txBody>
                  <a:tcPr marL="55051" marR="55051" marT="27526" marB="27526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2</a:t>
                      </a:r>
                    </a:p>
                  </a:txBody>
                  <a:tcPr marL="55051" marR="55051" marT="27526" marB="27526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10</a:t>
                      </a:r>
                    </a:p>
                  </a:txBody>
                  <a:tcPr marL="55051" marR="55051" marT="27526" marB="27526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7259403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CD2E856-4A26-194C-6F07-D7EE5EB23BA4}"/>
              </a:ext>
            </a:extLst>
          </p:cNvPr>
          <p:cNvSpPr txBox="1"/>
          <p:nvPr/>
        </p:nvSpPr>
        <p:spPr>
          <a:xfrm>
            <a:off x="1194727" y="5310179"/>
            <a:ext cx="6095306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/>
              <a:t>Risk = Threat x Vulnerability</a:t>
            </a:r>
            <a:endParaRPr lang="en-US" sz="2800" b="1">
              <a:ea typeface="Calibri Light"/>
              <a:cs typeface="Calibri Light"/>
            </a:endParaRPr>
          </a:p>
        </p:txBody>
      </p:sp>
      <p:pic>
        <p:nvPicPr>
          <p:cNvPr id="18" name="Picture 1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5ADE068-81DD-7FAC-2110-BC906781A9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9" t="5637" r="9731" b="8667"/>
          <a:stretch/>
        </p:blipFill>
        <p:spPr>
          <a:xfrm>
            <a:off x="361407" y="1436914"/>
            <a:ext cx="5734593" cy="334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263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D49B0-5188-956A-EA67-2C61C2E23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Risk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CA7ADF-CAC2-AAF8-54C2-48167DFAB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Placeholder 7" descr="Device and padlock">
            <a:extLst>
              <a:ext uri="{FF2B5EF4-FFF2-40B4-BE49-F238E27FC236}">
                <a16:creationId xmlns:a16="http://schemas.microsoft.com/office/drawing/2014/main" id="{C72C8C6D-1A6C-C6D5-B34C-D5BE51C1FF5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31627" b="31627"/>
          <a:stretch>
            <a:fillRect/>
          </a:stretch>
        </p:blipFill>
        <p:spPr/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E444796-AEE0-D47D-42F8-D81562DE903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Risk Transference:</a:t>
            </a:r>
          </a:p>
          <a:p>
            <a:pPr lvl="1"/>
            <a:r>
              <a:rPr lang="en-US"/>
              <a:t>Outsourcing security updates to cybersecurity firm.</a:t>
            </a:r>
          </a:p>
          <a:p>
            <a:pPr lvl="1"/>
            <a:r>
              <a:rPr lang="en-US"/>
              <a:t>Install location and physical access is dependent on the homeowner.</a:t>
            </a:r>
          </a:p>
          <a:p>
            <a:pPr lvl="1"/>
            <a:r>
              <a:rPr lang="en-US"/>
              <a:t>IoT targeted insurance Policy.</a:t>
            </a:r>
          </a:p>
          <a:p>
            <a:pPr lvl="1"/>
            <a:r>
              <a:rPr lang="en-US"/>
              <a:t>Using AWS defers risk of broker to a datacenter.</a:t>
            </a:r>
          </a:p>
          <a:p>
            <a:endParaRPr lang="en-US"/>
          </a:p>
          <a:p>
            <a:pPr lvl="1"/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DEF377-D1E8-C24D-C979-E78D9B3DBFA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Risk Mitigation:</a:t>
            </a:r>
          </a:p>
          <a:p>
            <a:pPr lvl="1"/>
            <a:r>
              <a:rPr lang="en-US"/>
              <a:t>Store encryption keys and network data in encrypted memory.</a:t>
            </a:r>
          </a:p>
          <a:p>
            <a:pPr lvl="1"/>
            <a:r>
              <a:rPr lang="en-US"/>
              <a:t>Tamper resistant chassis</a:t>
            </a:r>
          </a:p>
          <a:p>
            <a:pPr lvl="1"/>
            <a:r>
              <a:rPr lang="en-US"/>
              <a:t>Obscure Serial bus.</a:t>
            </a:r>
          </a:p>
          <a:p>
            <a:pPr lvl="1"/>
            <a:r>
              <a:rPr lang="en-US"/>
              <a:t>IoT Device VLAN to isolate network exposure.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12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063B59"/>
      </a:accent1>
      <a:accent2>
        <a:srgbClr val="1DDEBA"/>
      </a:accent2>
      <a:accent3>
        <a:srgbClr val="5A4FED"/>
      </a:accent3>
      <a:accent4>
        <a:srgbClr val="53B7ED"/>
      </a:accent4>
      <a:accent5>
        <a:srgbClr val="5A4FED"/>
      </a:accent5>
      <a:accent6>
        <a:srgbClr val="1DDEBA"/>
      </a:accent6>
      <a:hlink>
        <a:srgbClr val="53B7ED"/>
      </a:hlink>
      <a:folHlink>
        <a:srgbClr val="9B37F6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block presentation</Template>
  <Application>Microsoft Office PowerPoint</Application>
  <PresentationFormat>Widescreen</PresentationFormat>
  <Slides>6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LongHaus Climate Control</vt:lpstr>
      <vt:lpstr>Demo</vt:lpstr>
      <vt:lpstr>PowerPoint Presentation</vt:lpstr>
      <vt:lpstr>Design Implementation</vt:lpstr>
      <vt:lpstr>Risk Assessment Matrix</vt:lpstr>
      <vt:lpstr>Risk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Networking and Resume  Workshop</dc:title>
  <dc:creator>Dieter Steinhauser</dc:creator>
  <cp:revision>2</cp:revision>
  <dcterms:created xsi:type="dcterms:W3CDTF">2022-07-31T23:14:03Z</dcterms:created>
  <dcterms:modified xsi:type="dcterms:W3CDTF">2024-04-26T14:58:48Z</dcterms:modified>
</cp:coreProperties>
</file>